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534" r:id="rId2"/>
    <p:sldId id="823" r:id="rId3"/>
    <p:sldId id="824" r:id="rId4"/>
    <p:sldId id="829" r:id="rId5"/>
    <p:sldId id="459" r:id="rId6"/>
    <p:sldId id="803" r:id="rId7"/>
    <p:sldId id="537" r:id="rId8"/>
    <p:sldId id="839" r:id="rId9"/>
    <p:sldId id="538" r:id="rId10"/>
    <p:sldId id="263" r:id="rId11"/>
    <p:sldId id="548" r:id="rId12"/>
    <p:sldId id="846" r:id="rId13"/>
    <p:sldId id="812" r:id="rId14"/>
    <p:sldId id="549" r:id="rId15"/>
    <p:sldId id="411" r:id="rId16"/>
    <p:sldId id="555" r:id="rId17"/>
    <p:sldId id="417" r:id="rId18"/>
    <p:sldId id="542" r:id="rId19"/>
    <p:sldId id="557" r:id="rId20"/>
    <p:sldId id="559" r:id="rId21"/>
    <p:sldId id="560" r:id="rId22"/>
    <p:sldId id="561" r:id="rId23"/>
    <p:sldId id="725" r:id="rId24"/>
    <p:sldId id="562" r:id="rId25"/>
    <p:sldId id="563" r:id="rId26"/>
    <p:sldId id="727" r:id="rId27"/>
    <p:sldId id="814" r:id="rId28"/>
    <p:sldId id="815" r:id="rId29"/>
    <p:sldId id="857" r:id="rId30"/>
    <p:sldId id="733" r:id="rId31"/>
    <p:sldId id="740" r:id="rId32"/>
    <p:sldId id="816" r:id="rId33"/>
    <p:sldId id="579" r:id="rId34"/>
    <p:sldId id="578" r:id="rId35"/>
    <p:sldId id="583" r:id="rId36"/>
    <p:sldId id="831" r:id="rId37"/>
    <p:sldId id="848" r:id="rId38"/>
    <p:sldId id="849" r:id="rId39"/>
    <p:sldId id="858" r:id="rId40"/>
    <p:sldId id="850" r:id="rId41"/>
    <p:sldId id="851" r:id="rId42"/>
    <p:sldId id="859" r:id="rId43"/>
    <p:sldId id="852" r:id="rId44"/>
    <p:sldId id="765" r:id="rId45"/>
    <p:sldId id="768" r:id="rId46"/>
    <p:sldId id="766" r:id="rId47"/>
    <p:sldId id="778" r:id="rId48"/>
    <p:sldId id="770" r:id="rId49"/>
    <p:sldId id="769" r:id="rId50"/>
    <p:sldId id="783" r:id="rId51"/>
    <p:sldId id="822" r:id="rId52"/>
    <p:sldId id="682" r:id="rId53"/>
    <p:sldId id="856" r:id="rId54"/>
    <p:sldId id="691" r:id="rId55"/>
    <p:sldId id="819" r:id="rId56"/>
    <p:sldId id="840" r:id="rId57"/>
    <p:sldId id="860" r:id="rId58"/>
    <p:sldId id="853" r:id="rId59"/>
    <p:sldId id="696" r:id="rId60"/>
    <p:sldId id="855" r:id="rId61"/>
    <p:sldId id="793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EADD6-0E6E-FB6C-E455-3A108AE864E0}" name="Quy Le" initials="QL" userId="f8ed95e93478bac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 Hai Duong" initials="MHD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DDF0A-45DC-5FB7-4F2B-05220A446522}" v="207" dt="2024-04-12T09:59:3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8405" autoAdjust="0"/>
  </p:normalViewPr>
  <p:slideViewPr>
    <p:cSldViewPr>
      <p:cViewPr varScale="1">
        <p:scale>
          <a:sx n="85" d="100"/>
          <a:sy n="85" d="100"/>
        </p:scale>
        <p:origin x="-142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9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E4659845-9B13-4609-9B1D-B836E80CD102}"/>
    <pc:docChg chg="modSld">
      <pc:chgData name="Quy Le" userId="f8ed95e93478bac3" providerId="Windows Live" clId="Web-{E4659845-9B13-4609-9B1D-B836E80CD102}" dt="2024-04-04T03:42:58.286" v="144" actId="20577"/>
      <pc:docMkLst>
        <pc:docMk/>
      </pc:docMkLst>
      <pc:sldChg chg="addSp delSp modSp">
        <pc:chgData name="Quy Le" userId="f8ed95e93478bac3" providerId="Windows Live" clId="Web-{E4659845-9B13-4609-9B1D-B836E80CD102}" dt="2024-04-04T03:42:58.286" v="144" actId="20577"/>
        <pc:sldMkLst>
          <pc:docMk/>
          <pc:sldMk cId="0" sldId="778"/>
        </pc:sldMkLst>
        <pc:spChg chg="add del mod">
          <ac:chgData name="Quy Le" userId="f8ed95e93478bac3" providerId="Windows Live" clId="Web-{E4659845-9B13-4609-9B1D-B836E80CD102}" dt="2024-04-04T03:42:12.613" v="130"/>
          <ac:spMkLst>
            <pc:docMk/>
            <pc:sldMk cId="0" sldId="778"/>
            <ac:spMk id="3" creationId="{25831F15-43B5-8558-095B-FBBDD666E8A4}"/>
          </ac:spMkLst>
        </pc:spChg>
        <pc:spChg chg="add mod">
          <ac:chgData name="Quy Le" userId="f8ed95e93478bac3" providerId="Windows Live" clId="Web-{E4659845-9B13-4609-9B1D-B836E80CD102}" dt="2024-04-04T03:42:17.331" v="131" actId="1076"/>
          <ac:spMkLst>
            <pc:docMk/>
            <pc:sldMk cId="0" sldId="778"/>
            <ac:spMk id="5" creationId="{6CE30B71-EF20-3753-C806-6D227FC7CD63}"/>
          </ac:spMkLst>
        </pc:spChg>
        <pc:spChg chg="add mod">
          <ac:chgData name="Quy Le" userId="f8ed95e93478bac3" providerId="Windows Live" clId="Web-{E4659845-9B13-4609-9B1D-B836E80CD102}" dt="2024-04-04T03:42:32.160" v="136" actId="20577"/>
          <ac:spMkLst>
            <pc:docMk/>
            <pc:sldMk cId="0" sldId="778"/>
            <ac:spMk id="6" creationId="{86391932-784C-4EAD-DBDA-195AAC1B2CF6}"/>
          </ac:spMkLst>
        </pc:spChg>
        <pc:spChg chg="add mod">
          <ac:chgData name="Quy Le" userId="f8ed95e93478bac3" providerId="Windows Live" clId="Web-{E4659845-9B13-4609-9B1D-B836E80CD102}" dt="2024-04-04T03:42:42.613" v="140" actId="20577"/>
          <ac:spMkLst>
            <pc:docMk/>
            <pc:sldMk cId="0" sldId="778"/>
            <ac:spMk id="7" creationId="{F4269CA8-CB66-6989-275B-CAD7D2CFE257}"/>
          </ac:spMkLst>
        </pc:spChg>
        <pc:spChg chg="add mod">
          <ac:chgData name="Quy Le" userId="f8ed95e93478bac3" providerId="Windows Live" clId="Web-{E4659845-9B13-4609-9B1D-B836E80CD102}" dt="2024-04-04T03:42:58.286" v="144" actId="20577"/>
          <ac:spMkLst>
            <pc:docMk/>
            <pc:sldMk cId="0" sldId="778"/>
            <ac:spMk id="8" creationId="{588210A3-63A8-9E78-445E-EDCE8E469115}"/>
          </ac:spMkLst>
        </pc:spChg>
        <pc:picChg chg="add del">
          <ac:chgData name="Quy Le" userId="f8ed95e93478bac3" providerId="Windows Live" clId="Web-{E4659845-9B13-4609-9B1D-B836E80CD102}" dt="2024-04-04T03:41:10.548" v="102"/>
          <ac:picMkLst>
            <pc:docMk/>
            <pc:sldMk cId="0" sldId="778"/>
            <ac:picMk id="4" creationId="{168EAA32-371F-1A7D-2E8F-1B6882A7DA90}"/>
          </ac:picMkLst>
        </pc:picChg>
        <pc:picChg chg="add del mod">
          <ac:chgData name="Quy Le" userId="f8ed95e93478bac3" providerId="Windows Live" clId="Web-{E4659845-9B13-4609-9B1D-B836E80CD102}" dt="2024-04-04T03:41:23.345" v="106" actId="1076"/>
          <ac:picMkLst>
            <pc:docMk/>
            <pc:sldMk cId="0" sldId="778"/>
            <ac:picMk id="101378" creationId="{00000000-0000-0000-0000-000000000000}"/>
          </ac:picMkLst>
        </pc:picChg>
      </pc:sldChg>
      <pc:sldChg chg="modSp">
        <pc:chgData name="Quy Le" userId="f8ed95e93478bac3" providerId="Windows Live" clId="Web-{E4659845-9B13-4609-9B1D-B836E80CD102}" dt="2024-04-04T03:41:29.846" v="118"/>
        <pc:sldMkLst>
          <pc:docMk/>
          <pc:sldMk cId="0" sldId="840"/>
        </pc:sldMkLst>
        <pc:spChg chg="mod">
          <ac:chgData name="Quy Le" userId="f8ed95e93478bac3" providerId="Windows Live" clId="Web-{E4659845-9B13-4609-9B1D-B836E80CD102}" dt="2024-04-04T03:41:29.846" v="118"/>
          <ac:spMkLst>
            <pc:docMk/>
            <pc:sldMk cId="0" sldId="840"/>
            <ac:spMk id="5" creationId="{DA306EC2-2181-8BBE-3D61-EEFD03604696}"/>
          </ac:spMkLst>
        </pc:spChg>
      </pc:sldChg>
    </pc:docChg>
  </pc:docChgLst>
  <pc:docChgLst>
    <pc:chgData name="Quy Le" userId="f8ed95e93478bac3" providerId="Windows Live" clId="Web-{05FB307A-8161-488E-89F3-1F7AE6DD292F}"/>
    <pc:docChg chg="modSld">
      <pc:chgData name="Quy Le" userId="f8ed95e93478bac3" providerId="Windows Live" clId="Web-{05FB307A-8161-488E-89F3-1F7AE6DD292F}" dt="2024-04-03T02:42:42.518" v="664" actId="20577"/>
      <pc:docMkLst>
        <pc:docMk/>
      </pc:docMkLst>
      <pc:sldChg chg="addSp delSp modSp">
        <pc:chgData name="Quy Le" userId="f8ed95e93478bac3" providerId="Windows Live" clId="Web-{05FB307A-8161-488E-89F3-1F7AE6DD292F}" dt="2024-04-02T10:20:39.802" v="511" actId="20577"/>
        <pc:sldMkLst>
          <pc:docMk/>
          <pc:sldMk cId="0" sldId="766"/>
        </pc:sldMkLst>
        <pc:spChg chg="add del">
          <ac:chgData name="Quy Le" userId="f8ed95e93478bac3" providerId="Windows Live" clId="Web-{05FB307A-8161-488E-89F3-1F7AE6DD292F}" dt="2024-04-02T04:08:53.229" v="1"/>
          <ac:spMkLst>
            <pc:docMk/>
            <pc:sldMk cId="0" sldId="766"/>
            <ac:spMk id="2" creationId="{A5B319A9-2E98-C678-506A-A3D77B8E887E}"/>
          </ac:spMkLst>
        </pc:spChg>
        <pc:spChg chg="mod">
          <ac:chgData name="Quy Le" userId="f8ed95e93478bac3" providerId="Windows Live" clId="Web-{05FB307A-8161-488E-89F3-1F7AE6DD292F}" dt="2024-04-02T10:20:39.802" v="511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05FB307A-8161-488E-89F3-1F7AE6DD292F}" dt="2024-04-03T02:42:42.518" v="664" actId="20577"/>
        <pc:sldMkLst>
          <pc:docMk/>
          <pc:sldMk cId="0" sldId="778"/>
        </pc:sldMkLst>
        <pc:spChg chg="add mod">
          <ac:chgData name="Quy Le" userId="f8ed95e93478bac3" providerId="Windows Live" clId="Web-{05FB307A-8161-488E-89F3-1F7AE6DD292F}" dt="2024-04-03T02:42:42.518" v="664" actId="20577"/>
          <ac:spMkLst>
            <pc:docMk/>
            <pc:sldMk cId="0" sldId="778"/>
            <ac:spMk id="2" creationId="{E50CED87-3482-5D97-2D24-2DDEE6B0664A}"/>
          </ac:spMkLst>
        </pc:spChg>
      </pc:sldChg>
    </pc:docChg>
  </pc:docChgLst>
  <pc:docChgLst>
    <pc:chgData name="Quy Le" userId="f8ed95e93478bac3" providerId="Windows Live" clId="Web-{B4F2B8EF-7D46-4D25-8FB3-3888A03D9A6B}"/>
    <pc:docChg chg="mod modSld">
      <pc:chgData name="Quy Le" userId="f8ed95e93478bac3" providerId="Windows Live" clId="Web-{B4F2B8EF-7D46-4D25-8FB3-3888A03D9A6B}" dt="2024-04-02T03:46:52.622" v="717" actId="20577"/>
      <pc:docMkLst>
        <pc:docMk/>
      </pc:docMkLst>
      <pc:sldChg chg="addSp modSp addCm delCm">
        <pc:chgData name="Quy Le" userId="f8ed95e93478bac3" providerId="Windows Live" clId="Web-{B4F2B8EF-7D46-4D25-8FB3-3888A03D9A6B}" dt="2024-04-01T05:00:32.011" v="89" actId="1076"/>
        <pc:sldMkLst>
          <pc:docMk/>
          <pc:sldMk cId="0" sldId="417"/>
        </pc:sldMkLst>
        <pc:spChg chg="add mod">
          <ac:chgData name="Quy Le" userId="f8ed95e93478bac3" providerId="Windows Live" clId="Web-{B4F2B8EF-7D46-4D25-8FB3-3888A03D9A6B}" dt="2024-04-01T05:00:32.011" v="89" actId="1076"/>
          <ac:spMkLst>
            <pc:docMk/>
            <pc:sldMk cId="0" sldId="417"/>
            <ac:spMk id="2" creationId="{88AF71C4-8B41-586E-D00B-9E7E3CF4081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5:00:25.355" v="88"/>
              <pc2:cmMkLst xmlns:pc2="http://schemas.microsoft.com/office/powerpoint/2019/9/main/command">
                <pc:docMk/>
                <pc:sldMk cId="0" sldId="417"/>
                <pc2:cmMk id="{EA2BE48C-81E7-459E-B1B3-7BEFDA764A87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1T05:19:57.367" v="173" actId="20577"/>
        <pc:sldMkLst>
          <pc:docMk/>
          <pc:sldMk cId="0" sldId="542"/>
        </pc:sldMkLst>
        <pc:spChg chg="add mod">
          <ac:chgData name="Quy Le" userId="f8ed95e93478bac3" providerId="Windows Live" clId="Web-{B4F2B8EF-7D46-4D25-8FB3-3888A03D9A6B}" dt="2024-04-01T05:19:57.367" v="173" actId="20577"/>
          <ac:spMkLst>
            <pc:docMk/>
            <pc:sldMk cId="0" sldId="542"/>
            <ac:spMk id="2" creationId="{A236FBBC-3FAB-7988-8235-D08DD5C047CF}"/>
          </ac:spMkLst>
        </pc:spChg>
      </pc:sldChg>
      <pc:sldChg chg="addSp delSp modSp">
        <pc:chgData name="Quy Le" userId="f8ed95e93478bac3" providerId="Windows Live" clId="Web-{B4F2B8EF-7D46-4D25-8FB3-3888A03D9A6B}" dt="2024-04-01T10:43:51.100" v="606" actId="20577"/>
        <pc:sldMkLst>
          <pc:docMk/>
          <pc:sldMk cId="0" sldId="815"/>
        </pc:sldMkLst>
        <pc:spChg chg="add del">
          <ac:chgData name="Quy Le" userId="f8ed95e93478bac3" providerId="Windows Live" clId="Web-{B4F2B8EF-7D46-4D25-8FB3-3888A03D9A6B}" dt="2024-04-01T09:56:21.630" v="175"/>
          <ac:spMkLst>
            <pc:docMk/>
            <pc:sldMk cId="0" sldId="815"/>
            <ac:spMk id="2" creationId="{476A80E5-01DC-4617-CEC3-B39424FAC5C9}"/>
          </ac:spMkLst>
        </pc:spChg>
        <pc:spChg chg="add del">
          <ac:chgData name="Quy Le" userId="f8ed95e93478bac3" providerId="Windows Live" clId="Web-{B4F2B8EF-7D46-4D25-8FB3-3888A03D9A6B}" dt="2024-04-01T09:56:27.927" v="177"/>
          <ac:spMkLst>
            <pc:docMk/>
            <pc:sldMk cId="0" sldId="815"/>
            <ac:spMk id="3" creationId="{CD7D4F59-3A8E-9EC2-ADC5-04C5A4DC202C}"/>
          </ac:spMkLst>
        </pc:spChg>
        <pc:spChg chg="add del mod">
          <ac:chgData name="Quy Le" userId="f8ed95e93478bac3" providerId="Windows Live" clId="Web-{B4F2B8EF-7D46-4D25-8FB3-3888A03D9A6B}" dt="2024-04-01T09:56:35.537" v="180"/>
          <ac:spMkLst>
            <pc:docMk/>
            <pc:sldMk cId="0" sldId="815"/>
            <ac:spMk id="4" creationId="{25664A5D-5E20-F17F-1C2A-B3935E7B4381}"/>
          </ac:spMkLst>
        </pc:spChg>
        <pc:spChg chg="add mod">
          <ac:chgData name="Quy Le" userId="f8ed95e93478bac3" providerId="Windows Live" clId="Web-{B4F2B8EF-7D46-4D25-8FB3-3888A03D9A6B}" dt="2024-04-01T10:43:51.100" v="606" actId="20577"/>
          <ac:spMkLst>
            <pc:docMk/>
            <pc:sldMk cId="0" sldId="815"/>
            <ac:spMk id="5" creationId="{7464F89B-41E8-5BB7-C1AA-069624A468CE}"/>
          </ac:spMkLst>
        </pc:spChg>
      </pc:sldChg>
      <pc:sldChg chg="addSp modSp addCm delCm">
        <pc:chgData name="Quy Le" userId="f8ed95e93478bac3" providerId="Windows Live" clId="Web-{B4F2B8EF-7D46-4D25-8FB3-3888A03D9A6B}" dt="2024-04-01T04:51:45.530" v="81" actId="1076"/>
        <pc:sldMkLst>
          <pc:docMk/>
          <pc:sldMk cId="0" sldId="824"/>
        </pc:sldMkLst>
        <pc:spChg chg="add mod">
          <ac:chgData name="Quy Le" userId="f8ed95e93478bac3" providerId="Windows Live" clId="Web-{B4F2B8EF-7D46-4D25-8FB3-3888A03D9A6B}" dt="2024-04-01T04:51:45.530" v="81" actId="1076"/>
          <ac:spMkLst>
            <pc:docMk/>
            <pc:sldMk cId="0" sldId="824"/>
            <ac:spMk id="2" creationId="{BE4351D7-B366-1A21-D86D-FBD930B53D0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4:50:31.388" v="2"/>
              <pc2:cmMkLst xmlns:pc2="http://schemas.microsoft.com/office/powerpoint/2019/9/main/command">
                <pc:docMk/>
                <pc:sldMk cId="0" sldId="824"/>
                <pc2:cmMk id="{21FC5643-7CD6-48F1-A42A-C63516D212AD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2T02:20:36.585" v="614" actId="20577"/>
        <pc:sldMkLst>
          <pc:docMk/>
          <pc:sldMk cId="0" sldId="849"/>
        </pc:sldMkLst>
        <pc:spChg chg="add mod">
          <ac:chgData name="Quy Le" userId="f8ed95e93478bac3" providerId="Windows Live" clId="Web-{B4F2B8EF-7D46-4D25-8FB3-3888A03D9A6B}" dt="2024-04-02T02:20:36.585" v="614" actId="20577"/>
          <ac:spMkLst>
            <pc:docMk/>
            <pc:sldMk cId="0" sldId="849"/>
            <ac:spMk id="3" creationId="{4275387C-2B64-E4A0-FF12-EB9847B0865E}"/>
          </ac:spMkLst>
        </pc:spChg>
      </pc:sldChg>
      <pc:sldChg chg="addSp modSp">
        <pc:chgData name="Quy Le" userId="f8ed95e93478bac3" providerId="Windows Live" clId="Web-{B4F2B8EF-7D46-4D25-8FB3-3888A03D9A6B}" dt="2024-04-02T03:46:52.622" v="717" actId="20577"/>
        <pc:sldMkLst>
          <pc:docMk/>
          <pc:sldMk cId="0" sldId="851"/>
        </pc:sldMkLst>
        <pc:spChg chg="add mod">
          <ac:chgData name="Quy Le" userId="f8ed95e93478bac3" providerId="Windows Live" clId="Web-{B4F2B8EF-7D46-4D25-8FB3-3888A03D9A6B}" dt="2024-04-02T03:46:52.622" v="717" actId="20577"/>
          <ac:spMkLst>
            <pc:docMk/>
            <pc:sldMk cId="0" sldId="851"/>
            <ac:spMk id="3" creationId="{93C5917A-B315-9301-FB2F-94A82D0D8B74}"/>
          </ac:spMkLst>
        </pc:spChg>
      </pc:sldChg>
      <pc:sldChg chg="addSp">
        <pc:chgData name="Quy Le" userId="f8ed95e93478bac3" providerId="Windows Live" clId="Web-{B4F2B8EF-7D46-4D25-8FB3-3888A03D9A6B}" dt="2024-04-02T03:08:52.153" v="615"/>
        <pc:sldMkLst>
          <pc:docMk/>
          <pc:sldMk cId="0" sldId="852"/>
        </pc:sldMkLst>
        <pc:spChg chg="add">
          <ac:chgData name="Quy Le" userId="f8ed95e93478bac3" providerId="Windows Live" clId="Web-{B4F2B8EF-7D46-4D25-8FB3-3888A03D9A6B}" dt="2024-04-02T03:08:52.153" v="615"/>
          <ac:spMkLst>
            <pc:docMk/>
            <pc:sldMk cId="0" sldId="852"/>
            <ac:spMk id="3" creationId="{8D46D15E-7077-8C0D-C082-C20785938E3A}"/>
          </ac:spMkLst>
        </pc:spChg>
      </pc:sldChg>
    </pc:docChg>
  </pc:docChgLst>
  <pc:docChgLst>
    <pc:chgData name="Quy Le" userId="f8ed95e93478bac3" providerId="Windows Live" clId="Web-{4E8DDF0A-45DC-5FB7-4F2B-05220A446522}"/>
    <pc:docChg chg="addSld modSld">
      <pc:chgData name="Quy Le" userId="f8ed95e93478bac3" providerId="Windows Live" clId="Web-{4E8DDF0A-45DC-5FB7-4F2B-05220A446522}" dt="2024-04-12T09:59:30.851" v="170" actId="1076"/>
      <pc:docMkLst>
        <pc:docMk/>
      </pc:docMkLst>
      <pc:sldChg chg="addSp delSp modSp">
        <pc:chgData name="Quy Le" userId="f8ed95e93478bac3" providerId="Windows Live" clId="Web-{4E8DDF0A-45DC-5FB7-4F2B-05220A446522}" dt="2024-04-12T09:17:04.471" v="42" actId="1076"/>
        <pc:sldMkLst>
          <pc:docMk/>
          <pc:sldMk cId="0" sldId="417"/>
        </pc:sldMkLst>
        <pc:spChg chg="mod">
          <ac:chgData name="Quy Le" userId="f8ed95e93478bac3" providerId="Windows Live" clId="Web-{4E8DDF0A-45DC-5FB7-4F2B-05220A446522}" dt="2024-04-12T09:07:49.120" v="17" actId="20577"/>
          <ac:spMkLst>
            <pc:docMk/>
            <pc:sldMk cId="0" sldId="417"/>
            <ac:spMk id="2" creationId="{88AF71C4-8B41-586E-D00B-9E7E3CF4081A}"/>
          </ac:spMkLst>
        </pc:spChg>
        <pc:spChg chg="mod">
          <ac:chgData name="Quy Le" userId="f8ed95e93478bac3" providerId="Windows Live" clId="Web-{4E8DDF0A-45DC-5FB7-4F2B-05220A446522}" dt="2024-04-12T09:10:28.106" v="29" actId="14100"/>
          <ac:spMkLst>
            <pc:docMk/>
            <pc:sldMk cId="0" sldId="417"/>
            <ac:spMk id="47114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36.919" v="31" actId="1076"/>
          <ac:spMkLst>
            <pc:docMk/>
            <pc:sldMk cId="0" sldId="417"/>
            <ac:spMk id="47115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23.434" v="26" actId="14100"/>
          <ac:spMkLst>
            <pc:docMk/>
            <pc:sldMk cId="0" sldId="417"/>
            <ac:spMk id="47116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25.184" v="27" actId="1076"/>
          <ac:spMkLst>
            <pc:docMk/>
            <pc:sldMk cId="0" sldId="417"/>
            <ac:spMk id="47118" creationId="{00000000-0000-0000-0000-000000000000}"/>
          </ac:spMkLst>
        </pc:spChg>
        <pc:picChg chg="add mod">
          <ac:chgData name="Quy Le" userId="f8ed95e93478bac3" providerId="Windows Live" clId="Web-{4E8DDF0A-45DC-5FB7-4F2B-05220A446522}" dt="2024-04-12T09:17:04.471" v="42" actId="1076"/>
          <ac:picMkLst>
            <pc:docMk/>
            <pc:sldMk cId="0" sldId="417"/>
            <ac:picMk id="3" creationId="{A593DF61-B8EF-E4EF-4570-2CF8B8B39799}"/>
          </ac:picMkLst>
        </pc:picChg>
        <pc:picChg chg="del mod">
          <ac:chgData name="Quy Le" userId="f8ed95e93478bac3" providerId="Windows Live" clId="Web-{4E8DDF0A-45DC-5FB7-4F2B-05220A446522}" dt="2024-04-12T09:16:51.298" v="37"/>
          <ac:picMkLst>
            <pc:docMk/>
            <pc:sldMk cId="0" sldId="417"/>
            <ac:picMk id="47106" creationId="{00000000-0000-0000-0000-000000000000}"/>
          </ac:picMkLst>
        </pc:picChg>
      </pc:sldChg>
      <pc:sldChg chg="modSp delCm">
        <pc:chgData name="Quy Le" userId="f8ed95e93478bac3" providerId="Windows Live" clId="Web-{4E8DDF0A-45DC-5FB7-4F2B-05220A446522}" dt="2024-04-12T09:58:42.741" v="158" actId="20577"/>
        <pc:sldMkLst>
          <pc:docMk/>
          <pc:sldMk cId="0" sldId="682"/>
        </pc:sldMkLst>
        <pc:spChg chg="mod">
          <ac:chgData name="Quy Le" userId="f8ed95e93478bac3" providerId="Windows Live" clId="Web-{4E8DDF0A-45DC-5FB7-4F2B-05220A446522}" dt="2024-04-12T09:58:42.741" v="158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Quy Le" userId="f8ed95e93478bac3" providerId="Windows Live" clId="Web-{4E8DDF0A-45DC-5FB7-4F2B-05220A446522}" dt="2024-04-12T09:58:05.022" v="124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4E8DDF0A-45DC-5FB7-4F2B-05220A446522}" dt="2024-04-12T09:50:20.251" v="116" actId="20577"/>
        <pc:sldMkLst>
          <pc:docMk/>
          <pc:sldMk cId="0" sldId="766"/>
        </pc:sldMkLst>
        <pc:spChg chg="mod">
          <ac:chgData name="Quy Le" userId="f8ed95e93478bac3" providerId="Windows Live" clId="Web-{4E8DDF0A-45DC-5FB7-4F2B-05220A446522}" dt="2024-04-12T09:50:20.251" v="116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4E8DDF0A-45DC-5FB7-4F2B-05220A446522}" dt="2024-04-12T09:56:49.068" v="123" actId="20577"/>
        <pc:sldMkLst>
          <pc:docMk/>
          <pc:sldMk cId="0" sldId="770"/>
        </pc:sldMkLst>
        <pc:spChg chg="add mod">
          <ac:chgData name="Quy Le" userId="f8ed95e93478bac3" providerId="Windows Live" clId="Web-{4E8DDF0A-45DC-5FB7-4F2B-05220A446522}" dt="2024-04-12T09:56:49.068" v="123" actId="20577"/>
          <ac:spMkLst>
            <pc:docMk/>
            <pc:sldMk cId="0" sldId="770"/>
            <ac:spMk id="2" creationId="{4C4E20DE-08E7-D0C0-9137-A7CAC3B83105}"/>
          </ac:spMkLst>
        </pc:spChg>
      </pc:sldChg>
      <pc:sldChg chg="delSp modSp">
        <pc:chgData name="Quy Le" userId="f8ed95e93478bac3" providerId="Windows Live" clId="Web-{4E8DDF0A-45DC-5FB7-4F2B-05220A446522}" dt="2024-04-12T09:56:44.662" v="122"/>
        <pc:sldMkLst>
          <pc:docMk/>
          <pc:sldMk cId="0" sldId="778"/>
        </pc:sldMkLst>
        <pc:spChg chg="del mod">
          <ac:chgData name="Quy Le" userId="f8ed95e93478bac3" providerId="Windows Live" clId="Web-{4E8DDF0A-45DC-5FB7-4F2B-05220A446522}" dt="2024-04-12T09:56:44.662" v="122"/>
          <ac:spMkLst>
            <pc:docMk/>
            <pc:sldMk cId="0" sldId="778"/>
            <ac:spMk id="2" creationId="{E50CED87-3482-5D97-2D24-2DDEE6B0664A}"/>
          </ac:spMkLst>
        </pc:spChg>
      </pc:sldChg>
      <pc:sldChg chg="delSp">
        <pc:chgData name="Quy Le" userId="f8ed95e93478bac3" providerId="Windows Live" clId="Web-{4E8DDF0A-45DC-5FB7-4F2B-05220A446522}" dt="2024-04-12T09:18:15.971" v="47"/>
        <pc:sldMkLst>
          <pc:docMk/>
          <pc:sldMk cId="0" sldId="815"/>
        </pc:sldMkLst>
        <pc:spChg chg="del">
          <ac:chgData name="Quy Le" userId="f8ed95e93478bac3" providerId="Windows Live" clId="Web-{4E8DDF0A-45DC-5FB7-4F2B-05220A446522}" dt="2024-04-12T09:18:15.971" v="47"/>
          <ac:spMkLst>
            <pc:docMk/>
            <pc:sldMk cId="0" sldId="815"/>
            <ac:spMk id="5" creationId="{7464F89B-41E8-5BB7-C1AA-069624A468CE}"/>
          </ac:spMkLst>
        </pc:spChg>
      </pc:sldChg>
      <pc:sldChg chg="modSp">
        <pc:chgData name="Quy Le" userId="f8ed95e93478bac3" providerId="Windows Live" clId="Web-{4E8DDF0A-45DC-5FB7-4F2B-05220A446522}" dt="2024-04-12T09:58:54.616" v="160" actId="20577"/>
        <pc:sldMkLst>
          <pc:docMk/>
          <pc:sldMk cId="0" sldId="819"/>
        </pc:sldMkLst>
        <pc:spChg chg="mod">
          <ac:chgData name="Quy Le" userId="f8ed95e93478bac3" providerId="Windows Live" clId="Web-{4E8DDF0A-45DC-5FB7-4F2B-05220A446522}" dt="2024-04-12T09:58:54.616" v="160" actId="20577"/>
          <ac:spMkLst>
            <pc:docMk/>
            <pc:sldMk cId="0" sldId="819"/>
            <ac:spMk id="3" creationId="{1408C836-2327-7FE8-BDB9-C9CA5DE1A2F1}"/>
          </ac:spMkLst>
        </pc:spChg>
      </pc:sldChg>
      <pc:sldChg chg="delSp modSp">
        <pc:chgData name="Quy Le" userId="f8ed95e93478bac3" providerId="Windows Live" clId="Web-{4E8DDF0A-45DC-5FB7-4F2B-05220A446522}" dt="2024-04-12T09:59:14.695" v="164" actId="1076"/>
        <pc:sldMkLst>
          <pc:docMk/>
          <pc:sldMk cId="0" sldId="840"/>
        </pc:sldMkLst>
        <pc:spChg chg="del mod">
          <ac:chgData name="Quy Le" userId="f8ed95e93478bac3" providerId="Windows Live" clId="Web-{4E8DDF0A-45DC-5FB7-4F2B-05220A446522}" dt="2024-04-12T09:59:11.288" v="163"/>
          <ac:spMkLst>
            <pc:docMk/>
            <pc:sldMk cId="0" sldId="840"/>
            <ac:spMk id="5" creationId="{DA306EC2-2181-8BBE-3D61-EEFD03604696}"/>
          </ac:spMkLst>
        </pc:spChg>
        <pc:picChg chg="mod">
          <ac:chgData name="Quy Le" userId="f8ed95e93478bac3" providerId="Windows Live" clId="Web-{4E8DDF0A-45DC-5FB7-4F2B-05220A446522}" dt="2024-04-12T09:59:14.695" v="164" actId="1076"/>
          <ac:picMkLst>
            <pc:docMk/>
            <pc:sldMk cId="0" sldId="840"/>
            <ac:picMk id="2050" creationId="{00000000-0000-0000-0000-000000000000}"/>
          </ac:picMkLst>
        </pc:picChg>
      </pc:sldChg>
      <pc:sldChg chg="delSp">
        <pc:chgData name="Quy Le" userId="f8ed95e93478bac3" providerId="Windows Live" clId="Web-{4E8DDF0A-45DC-5FB7-4F2B-05220A446522}" dt="2024-04-12T09:22:28.975" v="61"/>
        <pc:sldMkLst>
          <pc:docMk/>
          <pc:sldMk cId="0" sldId="849"/>
        </pc:sldMkLst>
        <pc:spChg chg="del">
          <ac:chgData name="Quy Le" userId="f8ed95e93478bac3" providerId="Windows Live" clId="Web-{4E8DDF0A-45DC-5FB7-4F2B-05220A446522}" dt="2024-04-12T09:22:28.975" v="61"/>
          <ac:spMkLst>
            <pc:docMk/>
            <pc:sldMk cId="0" sldId="849"/>
            <ac:spMk id="3" creationId="{4275387C-2B64-E4A0-FF12-EB9847B0865E}"/>
          </ac:spMkLst>
        </pc:spChg>
      </pc:sldChg>
      <pc:sldChg chg="delSp">
        <pc:chgData name="Quy Le" userId="f8ed95e93478bac3" providerId="Windows Live" clId="Web-{4E8DDF0A-45DC-5FB7-4F2B-05220A446522}" dt="2024-04-12T09:27:07.947" v="95"/>
        <pc:sldMkLst>
          <pc:docMk/>
          <pc:sldMk cId="0" sldId="851"/>
        </pc:sldMkLst>
        <pc:spChg chg="del">
          <ac:chgData name="Quy Le" userId="f8ed95e93478bac3" providerId="Windows Live" clId="Web-{4E8DDF0A-45DC-5FB7-4F2B-05220A446522}" dt="2024-04-12T09:27:07.947" v="95"/>
          <ac:spMkLst>
            <pc:docMk/>
            <pc:sldMk cId="0" sldId="851"/>
            <ac:spMk id="3" creationId="{93C5917A-B315-9301-FB2F-94A82D0D8B74}"/>
          </ac:spMkLst>
        </pc:spChg>
      </pc:sldChg>
      <pc:sldChg chg="delSp modSp new">
        <pc:chgData name="Quy Le" userId="f8ed95e93478bac3" providerId="Windows Live" clId="Web-{4E8DDF0A-45DC-5FB7-4F2B-05220A446522}" dt="2024-04-12T09:20:59.145" v="52" actId="20577"/>
        <pc:sldMkLst>
          <pc:docMk/>
          <pc:sldMk cId="3409136060" sldId="857"/>
        </pc:sldMkLst>
        <pc:spChg chg="del">
          <ac:chgData name="Quy Le" userId="f8ed95e93478bac3" providerId="Windows Live" clId="Web-{4E8DDF0A-45DC-5FB7-4F2B-05220A446522}" dt="2024-04-12T09:18:12.534" v="46"/>
          <ac:spMkLst>
            <pc:docMk/>
            <pc:sldMk cId="3409136060" sldId="857"/>
            <ac:spMk id="2" creationId="{1CD7A160-EFF7-E49C-8493-8C966F15B69A}"/>
          </ac:spMkLst>
        </pc:spChg>
        <pc:spChg chg="mod">
          <ac:chgData name="Quy Le" userId="f8ed95e93478bac3" providerId="Windows Live" clId="Web-{4E8DDF0A-45DC-5FB7-4F2B-05220A446522}" dt="2024-04-12T09:20:59.145" v="52" actId="20577"/>
          <ac:spMkLst>
            <pc:docMk/>
            <pc:sldMk cId="3409136060" sldId="857"/>
            <ac:spMk id="3" creationId="{C90ABA4F-1EFF-DB0C-87FF-F50A264BC31B}"/>
          </ac:spMkLst>
        </pc:spChg>
      </pc:sldChg>
      <pc:sldChg chg="delSp modSp new">
        <pc:chgData name="Quy Le" userId="f8ed95e93478bac3" providerId="Windows Live" clId="Web-{4E8DDF0A-45DC-5FB7-4F2B-05220A446522}" dt="2024-04-12T09:26:06.540" v="88" actId="20577"/>
        <pc:sldMkLst>
          <pc:docMk/>
          <pc:sldMk cId="906793228" sldId="858"/>
        </pc:sldMkLst>
        <pc:spChg chg="del">
          <ac:chgData name="Quy Le" userId="f8ed95e93478bac3" providerId="Windows Live" clId="Web-{4E8DDF0A-45DC-5FB7-4F2B-05220A446522}" dt="2024-04-12T09:22:10.693" v="56"/>
          <ac:spMkLst>
            <pc:docMk/>
            <pc:sldMk cId="906793228" sldId="858"/>
            <ac:spMk id="2" creationId="{A944F88F-06AB-CFF3-A30C-B833AB6E4E4B}"/>
          </ac:spMkLst>
        </pc:spChg>
        <pc:spChg chg="mod">
          <ac:chgData name="Quy Le" userId="f8ed95e93478bac3" providerId="Windows Live" clId="Web-{4E8DDF0A-45DC-5FB7-4F2B-05220A446522}" dt="2024-04-12T09:26:06.540" v="88" actId="20577"/>
          <ac:spMkLst>
            <pc:docMk/>
            <pc:sldMk cId="906793228" sldId="858"/>
            <ac:spMk id="3" creationId="{3CB922D4-8E1B-85FD-B27D-3A245E995E0E}"/>
          </ac:spMkLst>
        </pc:spChg>
      </pc:sldChg>
      <pc:sldChg chg="delSp modSp new">
        <pc:chgData name="Quy Le" userId="f8ed95e93478bac3" providerId="Windows Live" clId="Web-{4E8DDF0A-45DC-5FB7-4F2B-05220A446522}" dt="2024-04-12T09:47:25.795" v="104" actId="20577"/>
        <pc:sldMkLst>
          <pc:docMk/>
          <pc:sldMk cId="3949879374" sldId="859"/>
        </pc:sldMkLst>
        <pc:spChg chg="del">
          <ac:chgData name="Quy Le" userId="f8ed95e93478bac3" providerId="Windows Live" clId="Web-{4E8DDF0A-45DC-5FB7-4F2B-05220A446522}" dt="2024-04-12T09:26:52.947" v="92"/>
          <ac:spMkLst>
            <pc:docMk/>
            <pc:sldMk cId="3949879374" sldId="859"/>
            <ac:spMk id="2" creationId="{C756AAE0-8C35-2C87-05A2-5F73BBA06A07}"/>
          </ac:spMkLst>
        </pc:spChg>
        <pc:spChg chg="mod">
          <ac:chgData name="Quy Le" userId="f8ed95e93478bac3" providerId="Windows Live" clId="Web-{4E8DDF0A-45DC-5FB7-4F2B-05220A446522}" dt="2024-04-12T09:47:25.795" v="104" actId="20577"/>
          <ac:spMkLst>
            <pc:docMk/>
            <pc:sldMk cId="3949879374" sldId="859"/>
            <ac:spMk id="3" creationId="{A6672891-B8B4-0780-7B39-9E17F739F9CF}"/>
          </ac:spMkLst>
        </pc:spChg>
      </pc:sldChg>
      <pc:sldChg chg="delSp modSp new">
        <pc:chgData name="Quy Le" userId="f8ed95e93478bac3" providerId="Windows Live" clId="Web-{4E8DDF0A-45DC-5FB7-4F2B-05220A446522}" dt="2024-04-12T09:59:30.851" v="170" actId="1076"/>
        <pc:sldMkLst>
          <pc:docMk/>
          <pc:sldMk cId="3667527902" sldId="860"/>
        </pc:sldMkLst>
        <pc:spChg chg="del">
          <ac:chgData name="Quy Le" userId="f8ed95e93478bac3" providerId="Windows Live" clId="Web-{4E8DDF0A-45DC-5FB7-4F2B-05220A446522}" dt="2024-04-12T09:59:23.882" v="168"/>
          <ac:spMkLst>
            <pc:docMk/>
            <pc:sldMk cId="3667527902" sldId="860"/>
            <ac:spMk id="2" creationId="{541AB8AC-EEF6-B0D8-53D4-05E464EA7952}"/>
          </ac:spMkLst>
        </pc:spChg>
        <pc:spChg chg="mod">
          <ac:chgData name="Quy Le" userId="f8ed95e93478bac3" providerId="Windows Live" clId="Web-{4E8DDF0A-45DC-5FB7-4F2B-05220A446522}" dt="2024-04-12T09:59:30.851" v="170" actId="1076"/>
          <ac:spMkLst>
            <pc:docMk/>
            <pc:sldMk cId="3667527902" sldId="860"/>
            <ac:spMk id="3" creationId="{507A7FEB-E9D7-0E2F-7D3B-3C0CCFBD1D74}"/>
          </ac:spMkLst>
        </pc:spChg>
      </pc:sldChg>
    </pc:docChg>
  </pc:docChgLst>
  <pc:docChgLst>
    <pc:chgData name="Quy Le" userId="f8ed95e93478bac3" providerId="Windows Live" clId="Web-{AA19ECE4-07E3-4286-B31F-1A7EFF244AB2}"/>
    <pc:docChg chg="modSld">
      <pc:chgData name="Quy Le" userId="f8ed95e93478bac3" providerId="Windows Live" clId="Web-{AA19ECE4-07E3-4286-B31F-1A7EFF244AB2}" dt="2024-04-03T05:17:53.145" v="832" actId="20577"/>
      <pc:docMkLst>
        <pc:docMk/>
      </pc:docMkLst>
      <pc:sldChg chg="modSp addCm">
        <pc:chgData name="Quy Le" userId="f8ed95e93478bac3" providerId="Windows Live" clId="Web-{AA19ECE4-07E3-4286-B31F-1A7EFF244AB2}" dt="2024-04-03T03:14:31.235" v="134" actId="20577"/>
        <pc:sldMkLst>
          <pc:docMk/>
          <pc:sldMk cId="0" sldId="682"/>
        </pc:sldMkLst>
        <pc:spChg chg="mod">
          <ac:chgData name="Quy Le" userId="f8ed95e93478bac3" providerId="Windows Live" clId="Web-{AA19ECE4-07E3-4286-B31F-1A7EFF244AB2}" dt="2024-04-03T03:14:31.235" v="134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Quy Le" userId="f8ed95e93478bac3" providerId="Windows Live" clId="Web-{AA19ECE4-07E3-4286-B31F-1A7EFF244AB2}" dt="2024-04-03T03:14:12.516" v="132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AA19ECE4-07E3-4286-B31F-1A7EFF244AB2}" dt="2024-04-03T03:13:02.920" v="131" actId="20577"/>
        <pc:sldMkLst>
          <pc:docMk/>
          <pc:sldMk cId="0" sldId="691"/>
        </pc:sldMkLst>
        <pc:spChg chg="mod">
          <ac:chgData name="Quy Le" userId="f8ed95e93478bac3" providerId="Windows Live" clId="Web-{AA19ECE4-07E3-4286-B31F-1A7EFF244AB2}" dt="2024-04-03T03:13:02.920" v="131" actId="20577"/>
          <ac:spMkLst>
            <pc:docMk/>
            <pc:sldMk cId="0" sldId="691"/>
            <ac:spMk id="16387" creationId="{00000000-0000-0000-0000-000000000000}"/>
          </ac:spMkLst>
        </pc:spChg>
      </pc:sldChg>
      <pc:sldChg chg="modSp">
        <pc:chgData name="Quy Le" userId="f8ed95e93478bac3" providerId="Windows Live" clId="Web-{AA19ECE4-07E3-4286-B31F-1A7EFF244AB2}" dt="2024-04-03T03:12:06.574" v="113" actId="20577"/>
        <pc:sldMkLst>
          <pc:docMk/>
          <pc:sldMk cId="0" sldId="778"/>
        </pc:sldMkLst>
        <pc:spChg chg="mod">
          <ac:chgData name="Quy Le" userId="f8ed95e93478bac3" providerId="Windows Live" clId="Web-{AA19ECE4-07E3-4286-B31F-1A7EFF244AB2}" dt="2024-04-03T03:12:06.574" v="113" actId="20577"/>
          <ac:spMkLst>
            <pc:docMk/>
            <pc:sldMk cId="0" sldId="778"/>
            <ac:spMk id="2" creationId="{E50CED87-3482-5D97-2D24-2DDEE6B0664A}"/>
          </ac:spMkLst>
        </pc:spChg>
      </pc:sldChg>
      <pc:sldChg chg="addSp delSp modSp">
        <pc:chgData name="Quy Le" userId="f8ed95e93478bac3" providerId="Windows Live" clId="Web-{AA19ECE4-07E3-4286-B31F-1A7EFF244AB2}" dt="2024-04-03T04:59:35.561" v="285" actId="20577"/>
        <pc:sldMkLst>
          <pc:docMk/>
          <pc:sldMk cId="0" sldId="819"/>
        </pc:sldMkLst>
        <pc:spChg chg="add del">
          <ac:chgData name="Quy Le" userId="f8ed95e93478bac3" providerId="Windows Live" clId="Web-{AA19ECE4-07E3-4286-B31F-1A7EFF244AB2}" dt="2024-04-03T04:57:33.666" v="186"/>
          <ac:spMkLst>
            <pc:docMk/>
            <pc:sldMk cId="0" sldId="819"/>
            <ac:spMk id="2" creationId="{6CC122CE-2845-49DD-31F6-5D5A68772537}"/>
          </ac:spMkLst>
        </pc:spChg>
        <pc:spChg chg="add mod">
          <ac:chgData name="Quy Le" userId="f8ed95e93478bac3" providerId="Windows Live" clId="Web-{AA19ECE4-07E3-4286-B31F-1A7EFF244AB2}" dt="2024-04-03T04:59:35.561" v="285" actId="20577"/>
          <ac:spMkLst>
            <pc:docMk/>
            <pc:sldMk cId="0" sldId="819"/>
            <ac:spMk id="3" creationId="{1408C836-2327-7FE8-BDB9-C9CA5DE1A2F1}"/>
          </ac:spMkLst>
        </pc:spChg>
        <pc:spChg chg="mod">
          <ac:chgData name="Quy Le" userId="f8ed95e93478bac3" providerId="Windows Live" clId="Web-{AA19ECE4-07E3-4286-B31F-1A7EFF244AB2}" dt="2024-04-03T04:59:21.513" v="280" actId="20577"/>
          <ac:spMkLst>
            <pc:docMk/>
            <pc:sldMk cId="0" sldId="819"/>
            <ac:spMk id="139267" creationId="{00000000-0000-0000-0000-000000000000}"/>
          </ac:spMkLst>
        </pc:spChg>
      </pc:sldChg>
      <pc:sldChg chg="addSp modSp">
        <pc:chgData name="Quy Le" userId="f8ed95e93478bac3" providerId="Windows Live" clId="Web-{AA19ECE4-07E3-4286-B31F-1A7EFF244AB2}" dt="2024-04-03T05:17:53.145" v="832" actId="20577"/>
        <pc:sldMkLst>
          <pc:docMk/>
          <pc:sldMk cId="0" sldId="840"/>
        </pc:sldMkLst>
        <pc:spChg chg="add mod">
          <ac:chgData name="Quy Le" userId="f8ed95e93478bac3" providerId="Windows Live" clId="Web-{AA19ECE4-07E3-4286-B31F-1A7EFF244AB2}" dt="2024-04-03T05:17:53.145" v="832" actId="20577"/>
          <ac:spMkLst>
            <pc:docMk/>
            <pc:sldMk cId="0" sldId="840"/>
            <ac:spMk id="5" creationId="{DA306EC2-2181-8BBE-3D61-EEFD03604696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8838AE8-59A5-436A-B23A-ED9A20955CB6}" type="datetimeFigureOut">
              <a:rPr lang="en-US"/>
              <a:t>21-Apr-24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9AEAB7-F655-4858-A152-19575C66D1C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81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3C5C4D3-57A5-465B-83DC-1C3D98A58C3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Áp suất khí quyển &gt; áp suất phế nang:  khí vào phổi và ngược lại.</a:t>
            </a:r>
          </a:p>
          <a:p>
            <a:endParaRPr 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288B5F8-5AE0-458B-97C9-B5ABB3F1AE6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Tăng giao O2 cua HbO2: nhiệt độ tăng, pH máu giảm, PCO2 tăng, 2,3DPG tăng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EFBFCE8-DE44-4D7B-8FF8-BAECD5D7766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71E8E-29B8-4E5C-8F45-57B027D1EB90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EECCF-6704-4DC0-B103-22DF918AE2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56C30BA-3A75-4413-ADD7-DE94CCDA65C7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15052B3-3620-474D-B1A3-3F09BF14178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C43EF5-837F-4A6D-8435-623E6620FFAF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8E5B2E6-DF36-4EB3-9537-F7826027329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00B46DB-639C-43E4-88C5-55AA17ACDEFC}" type="datetime1">
              <a:rPr lang="en-US" altLang="en-US"/>
              <a:t>21-Apr-24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644F3BC-9003-4BAB-9597-67E3F767EE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655C67-E97B-4CE8-A740-2951B0B3CA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152400"/>
            <a:ext cx="8763000" cy="63373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7B25-F69F-4A88-90F8-40DF15CD9B55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6944B-3F3B-4AA4-BC15-BA418A4F22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F3F79-5E67-4829-B5F9-FD2217EE3B04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4D9D3-9D57-433F-9879-E7CFE8B95B7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11528-FD57-49BC-A905-F18CE7347802}" type="datetime1">
              <a:rPr lang="en-US"/>
              <a:t>21-Apr-24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E500E-9153-4209-B631-5B90C395A5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584AE2E-8071-4DCD-8BCE-BAC5B8FF602D}" type="datetime1">
              <a:rPr lang="en-US"/>
              <a:t>21-Apr-24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170A4E-6A85-4AE9-A4E4-0E228773391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FBE2-E68E-4362-896D-BF866BFD7965}" type="datetime1">
              <a:rPr lang="en-US"/>
              <a:t>21-Apr-24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09ADE-8B51-4EFA-8836-7B1F61EB50C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8C22C-B0C4-416C-9B68-82339611F3CC}" type="datetime1">
              <a:rPr lang="en-US"/>
              <a:t>21-Apr-24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F91A7-B283-4887-817E-5317BE7A7A0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E342879-64BC-46A7-A655-E62E0B19DD9A}" type="datetime1">
              <a:rPr lang="en-US"/>
              <a:t>21-Apr-24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7D0B55F-D79D-4C1B-93E4-48ECA5A5A7A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8D2699B-3FC5-4F5D-A4CD-61280588FE0E}" type="datetime1">
              <a:rPr lang="en-US"/>
              <a:t>21-Apr-24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325BCB-86BD-47E0-8F70-5AC60855797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74C368-FAD7-4DFC-AEC4-4C3D73D879D1}" type="datetime1">
              <a:rPr lang="en-US"/>
              <a:t>21-Apr-24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7E630A4-8FFB-4605-8241-31069337411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GIẢI PHẪU – SINH LÝ </a:t>
            </a:r>
            <a:b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</a:b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860CED-8213-4A2A-96F0-44A8D9BE973C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400" y="5029200"/>
            <a:ext cx="342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 l="5367" t="22661" r="64705" b="19209"/>
          <a:stretch>
            <a:fillRect/>
          </a:stretch>
        </p:blipFill>
        <p:spPr bwMode="auto">
          <a:xfrm>
            <a:off x="1905000" y="685800"/>
            <a:ext cx="52578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ea typeface="Verdana" panose="020B0604030504040204" pitchFamily="34" charset="0"/>
              </a:rPr>
              <a:t>CẤU TẠO NGOÀI CỦA MŨI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3F65E4-275B-4CC5-B59A-F9FA95B55509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MUI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19200"/>
            <a:ext cx="6096000" cy="4953000"/>
          </a:xfrm>
          <a:noFill/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H="1" flipV="1">
            <a:off x="1828800" y="25908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352800" y="4038600"/>
            <a:ext cx="10668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590800" y="4038600"/>
            <a:ext cx="106680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1524000" y="3733800"/>
            <a:ext cx="762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1295400" y="4343400"/>
            <a:ext cx="1066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 flipV="1">
            <a:off x="1676400" y="3352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5334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381000" y="2895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MŨI BÊN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228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VÁCH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286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 LỚN</a:t>
            </a: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886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PHỤ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6482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 MŨI BÉ</a:t>
            </a:r>
          </a:p>
        </p:txBody>
      </p:sp>
      <p:sp>
        <p:nvSpPr>
          <p:cNvPr id="358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NGOÀI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nimBg="1"/>
      <p:bldP spid="8200" grpId="0" animBg="1"/>
      <p:bldP spid="8201" grpId="0" animBg="1"/>
      <p:bldP spid="8202" grpId="0" animBg="1"/>
      <p:bldP spid="8203" grpId="0" animBg="1"/>
      <p:bldP spid="8206" grpId="0" animBg="1"/>
      <p:bldP spid="8208" grpId="0"/>
      <p:bldP spid="8209" grpId="0"/>
      <p:bldP spid="8210" grpId="0"/>
      <p:bldP spid="8212" grpId="0"/>
      <p:bldP spid="82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4125"/>
            <a:ext cx="4648200" cy="631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457200"/>
          </a:xfrm>
        </p:spPr>
        <p:txBody>
          <a:bodyPr/>
          <a:lstStyle/>
          <a:p>
            <a:pPr eaLnBrk="1" hangingPunct="1"/>
            <a:r>
              <a:rPr lang="en-US" sz="3600" b="1">
                <a:solidFill>
                  <a:srgbClr val="C00000"/>
                </a:solidFill>
                <a:ea typeface="Verdana" panose="020B0604030504040204" pitchFamily="34" charset="0"/>
              </a:rPr>
              <a:t>KHOANG MŨI</a:t>
            </a:r>
            <a:endParaRPr lang="en-US" sz="3600">
              <a:ea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716777-225D-437D-86F8-ADC3346CA6D4}" type="slidenum">
              <a:rPr lang="en-US"/>
              <a:t>13</a:t>
            </a:fld>
            <a:endParaRPr lang="en-US"/>
          </a:p>
        </p:txBody>
      </p:sp>
      <p:pic>
        <p:nvPicPr>
          <p:cNvPr id="36868" name="Picture 4" descr="25_02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55638"/>
            <a:ext cx="8534400" cy="597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2133600" y="1752600"/>
            <a:ext cx="3276600" cy="1676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MUI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295400"/>
            <a:ext cx="5334000" cy="5029200"/>
          </a:xfrm>
          <a:noFill/>
        </p:spPr>
      </p:pic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2209800" y="2286000"/>
            <a:ext cx="762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4648200" y="2209800"/>
            <a:ext cx="28194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2286000" y="1828800"/>
            <a:ext cx="1066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410200" y="2819400"/>
            <a:ext cx="1981200" cy="152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133600" y="2743200"/>
            <a:ext cx="24384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H="1">
            <a:off x="1676400" y="3429000"/>
            <a:ext cx="22860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1752600" y="4038600"/>
            <a:ext cx="19050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H="1">
            <a:off x="2438400" y="4800600"/>
            <a:ext cx="2057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2057400" y="4724400"/>
            <a:ext cx="1143000" cy="533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4953000" y="3124200"/>
            <a:ext cx="2438400" cy="685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4572000" y="4419600"/>
            <a:ext cx="2590800" cy="1676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4724400" y="3733800"/>
            <a:ext cx="2514600" cy="1066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6962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TRÊN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7543800" y="457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GIỮA</a:t>
            </a: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7391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DƯỚI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10668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334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GIỮA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6858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914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838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TRÁN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7848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SÀNG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7772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BƯỚM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685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KHẨU CÁI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HÀM TRÊN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1600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MẢNH NGANG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KHẨU CÁI</a:t>
            </a:r>
          </a:p>
        </p:txBody>
      </p:sp>
      <p:sp>
        <p:nvSpPr>
          <p:cNvPr id="399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TRONG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2305" grpId="0" animBg="1"/>
      <p:bldP spid="12306" grpId="0" animBg="1"/>
      <p:bldP spid="12307" grpId="0" animBg="1"/>
      <p:bldP spid="12308" grpId="0"/>
      <p:bldP spid="12309" grpId="0"/>
      <p:bldP spid="12310" grpId="0"/>
      <p:bldP spid="12311" grpId="0"/>
      <p:bldP spid="12312" grpId="0"/>
      <p:bldP spid="12314" grpId="0"/>
      <p:bldP spid="12317" grpId="0"/>
      <p:bldP spid="12318" grpId="0"/>
      <p:bldP spid="123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RONTVIEWSINU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893763"/>
            <a:ext cx="5645150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CẠNH MŨI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76200" y="762000"/>
            <a:ext cx="4175125" cy="457200"/>
            <a:chOff x="48" y="480"/>
            <a:chExt cx="2630" cy="288"/>
          </a:xfrm>
        </p:grpSpPr>
        <p:sp>
          <p:nvSpPr>
            <p:cNvPr id="42000" name="Line 5"/>
            <p:cNvSpPr>
              <a:spLocks noChangeShapeType="1"/>
            </p:cNvSpPr>
            <p:nvPr/>
          </p:nvSpPr>
          <p:spPr bwMode="auto">
            <a:xfrm flipH="1" flipV="1">
              <a:off x="1062" y="618"/>
              <a:ext cx="1616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Text Box 6"/>
            <p:cNvSpPr txBox="1">
              <a:spLocks noChangeArrowheads="1"/>
            </p:cNvSpPr>
            <p:nvPr/>
          </p:nvSpPr>
          <p:spPr bwMode="auto">
            <a:xfrm>
              <a:off x="48" y="480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TRÁN</a:t>
              </a: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76200" y="4191000"/>
            <a:ext cx="3429000" cy="646113"/>
            <a:chOff x="48" y="2640"/>
            <a:chExt cx="2160" cy="407"/>
          </a:xfrm>
        </p:grpSpPr>
        <p:sp>
          <p:nvSpPr>
            <p:cNvPr id="41998" name="Line 8"/>
            <p:cNvSpPr>
              <a:spLocks noChangeShapeType="1"/>
            </p:cNvSpPr>
            <p:nvPr/>
          </p:nvSpPr>
          <p:spPr bwMode="auto">
            <a:xfrm flipH="1">
              <a:off x="1008" y="2774"/>
              <a:ext cx="1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Text Box 9"/>
            <p:cNvSpPr txBox="1">
              <a:spLocks noChangeArrowheads="1"/>
            </p:cNvSpPr>
            <p:nvPr/>
          </p:nvSpPr>
          <p:spPr bwMode="auto">
            <a:xfrm>
              <a:off x="48" y="2640"/>
              <a:ext cx="1235" cy="4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FF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HÀM TRÊN</a:t>
              </a:r>
              <a:endPara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0" y="2819400"/>
            <a:ext cx="4251325" cy="366713"/>
            <a:chOff x="0" y="1776"/>
            <a:chExt cx="2678" cy="231"/>
          </a:xfrm>
        </p:grpSpPr>
        <p:sp>
          <p:nvSpPr>
            <p:cNvPr id="41996" name="Line 11"/>
            <p:cNvSpPr>
              <a:spLocks noChangeShapeType="1"/>
            </p:cNvSpPr>
            <p:nvPr/>
          </p:nvSpPr>
          <p:spPr bwMode="auto">
            <a:xfrm flipH="1">
              <a:off x="1020" y="1910"/>
              <a:ext cx="165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Text Box 12"/>
            <p:cNvSpPr txBox="1">
              <a:spLocks noChangeArrowheads="1"/>
            </p:cNvSpPr>
            <p:nvPr/>
          </p:nvSpPr>
          <p:spPr bwMode="auto">
            <a:xfrm>
              <a:off x="0" y="1776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SÀNG</a:t>
              </a:r>
            </a:p>
          </p:txBody>
        </p:sp>
      </p:grpSp>
      <p:grpSp>
        <p:nvGrpSpPr>
          <p:cNvPr id="5" name="Group 13"/>
          <p:cNvGrpSpPr/>
          <p:nvPr/>
        </p:nvGrpSpPr>
        <p:grpSpPr bwMode="auto">
          <a:xfrm>
            <a:off x="0" y="1995488"/>
            <a:ext cx="4452938" cy="576262"/>
            <a:chOff x="0" y="1257"/>
            <a:chExt cx="2805" cy="363"/>
          </a:xfrm>
        </p:grpSpPr>
        <p:sp>
          <p:nvSpPr>
            <p:cNvPr id="41994" name="Line 14"/>
            <p:cNvSpPr>
              <a:spLocks noChangeShapeType="1"/>
            </p:cNvSpPr>
            <p:nvPr/>
          </p:nvSpPr>
          <p:spPr bwMode="auto">
            <a:xfrm flipH="1" flipV="1">
              <a:off x="1066" y="1392"/>
              <a:ext cx="1739" cy="22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Text Box 15"/>
            <p:cNvSpPr txBox="1">
              <a:spLocks noChangeArrowheads="1"/>
            </p:cNvSpPr>
            <p:nvPr/>
          </p:nvSpPr>
          <p:spPr bwMode="auto">
            <a:xfrm>
              <a:off x="0" y="1257"/>
              <a:ext cx="1235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BƯỚM 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67691-D4D5-4761-866A-49EAAEAD1878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3" name="Rectangle 16"/>
          <p:cNvSpPr>
            <a:spLocks noChangeArrowheads="1"/>
          </p:cNvSpPr>
          <p:nvPr/>
        </p:nvSpPr>
        <p:spPr bwMode="auto">
          <a:xfrm>
            <a:off x="7380288" y="762000"/>
            <a:ext cx="1763712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sưởi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MU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600200"/>
            <a:ext cx="4876800" cy="4800600"/>
          </a:xfrm>
          <a:noFill/>
        </p:spPr>
      </p:pic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4876800" y="3048000"/>
            <a:ext cx="1676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2590800" y="47244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876800" y="4495800"/>
            <a:ext cx="1524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4724400" y="4114800"/>
            <a:ext cx="1752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>
            <a:off x="2819400" y="3657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0668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HÀM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3716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SÀNG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858000" y="3657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VÁCH NGĂN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70104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GIỮA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70104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DƯỚI</a:t>
            </a:r>
          </a:p>
        </p:txBody>
      </p:sp>
      <p:sp>
        <p:nvSpPr>
          <p:cNvPr id="43021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/>
      <p:bldP spid="24589" grpId="0"/>
      <p:bldP spid="24590" grpId="0"/>
      <p:bldP spid="24591" grpId="0"/>
      <p:bldP spid="245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 descr="Newsprint"/>
          <p:cNvSpPr>
            <a:spLocks noChangeArrowheads="1"/>
          </p:cNvSpPr>
          <p:nvPr/>
        </p:nvSpPr>
        <p:spPr bwMode="auto">
          <a:xfrm>
            <a:off x="1828800" y="125413"/>
            <a:ext cx="5430838" cy="682625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35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MẠCH MÁU</a:t>
            </a:r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838200" y="3886200"/>
            <a:ext cx="1350963" cy="533400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Freeform 5"/>
          <p:cNvSpPr/>
          <p:nvPr/>
        </p:nvSpPr>
        <p:spPr bwMode="auto">
          <a:xfrm>
            <a:off x="2125663" y="454342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6" name="Freeform 6"/>
          <p:cNvSpPr/>
          <p:nvPr/>
        </p:nvSpPr>
        <p:spPr bwMode="auto">
          <a:xfrm>
            <a:off x="2133600" y="48688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7" name="Freeform 7"/>
          <p:cNvSpPr/>
          <p:nvPr/>
        </p:nvSpPr>
        <p:spPr bwMode="auto">
          <a:xfrm>
            <a:off x="2133600" y="52117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8" name="Freeform 8"/>
          <p:cNvSpPr/>
          <p:nvPr/>
        </p:nvSpPr>
        <p:spPr bwMode="auto">
          <a:xfrm>
            <a:off x="2138363" y="561657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Freeform 9"/>
          <p:cNvSpPr/>
          <p:nvPr/>
        </p:nvSpPr>
        <p:spPr bwMode="auto">
          <a:xfrm>
            <a:off x="2143125" y="6097588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6237422" y="1894022"/>
            <a:ext cx="0" cy="1676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stealth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086673" y="1255363"/>
            <a:ext cx="19812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BƯỚM KHẨU CÁI</a:t>
            </a:r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rot="6281633">
            <a:off x="3559175" y="784225"/>
            <a:ext cx="682625" cy="30765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triangle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rot="5393599">
            <a:off x="4718051" y="2109787"/>
            <a:ext cx="266700" cy="2000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1547813" y="1752600"/>
            <a:ext cx="1347787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SÀNG TRƯỚC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18AF8C-CE24-48D0-927B-AB765B6E71B3}" type="slidenum">
              <a:rPr lang="en-US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8AF71C4-8B41-586E-D00B-9E7E3CF4081A}"/>
              </a:ext>
            </a:extLst>
          </p:cNvPr>
          <p:cNvSpPr txBox="1"/>
          <p:nvPr/>
        </p:nvSpPr>
        <p:spPr>
          <a:xfrm>
            <a:off x="6405098" y="885530"/>
            <a:ext cx="32067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hệ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thống</a:t>
            </a:r>
            <a:r>
              <a:rPr lang="en-GB" dirty="0">
                <a:latin typeface="Calibri"/>
                <a:cs typeface="Calibri"/>
              </a:rPr>
              <a:t> ĐM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xuất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từ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dương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các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mạch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ĐM </a:t>
            </a:r>
            <a:r>
              <a:rPr lang="en-GB" dirty="0" err="1">
                <a:latin typeface="Calibri"/>
                <a:cs typeface="Calibri"/>
              </a:rPr>
              <a:t>Sàng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Trước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+ ĐM </a:t>
            </a:r>
            <a:r>
              <a:rPr lang="en-GB" dirty="0" err="1">
                <a:latin typeface="Calibri"/>
                <a:cs typeface="Calibri"/>
              </a:rPr>
              <a:t>Bướm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Khẩu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Cái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 err="1">
                <a:latin typeface="Calibri"/>
                <a:cs typeface="Calibri"/>
              </a:rPr>
              <a:t>quy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điểm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Kiesselbach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(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sụn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lớn</a:t>
            </a:r>
            <a:r>
              <a:rPr lang="en-GB" dirty="0">
                <a:latin typeface="Calibri"/>
                <a:cs typeface="Calibri"/>
              </a:rPr>
              <a:t>).</a:t>
            </a:r>
            <a:endParaRPr lang="en-GB" dirty="0">
              <a:latin typeface="Calibri"/>
            </a:endParaRPr>
          </a:p>
          <a:p>
            <a:pPr algn="l"/>
            <a:endParaRPr lang="en-GB" dirty="0"/>
          </a:p>
        </p:txBody>
      </p:sp>
      <p:pic>
        <p:nvPicPr>
          <p:cNvPr id="3" name="Picture 2" descr="Giải phẫu – ho hap | PPT">
            <a:extLst>
              <a:ext uri="{FF2B5EF4-FFF2-40B4-BE49-F238E27FC236}">
                <a16:creationId xmlns:a16="http://schemas.microsoft.com/office/drawing/2014/main" xmlns="" id="{A593DF61-B8EF-E4EF-4570-2CF8B8B39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43" y="967690"/>
            <a:ext cx="5802524" cy="44520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08" grpId="0" animBg="1"/>
      <p:bldP spid="768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MUI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71600"/>
            <a:ext cx="5829300" cy="5486400"/>
          </a:xfrm>
          <a:noFill/>
        </p:spPr>
      </p:pic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362200" y="31242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3048000" y="4724400"/>
            <a:ext cx="3429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6781800" y="3962400"/>
            <a:ext cx="990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2971800" y="2362200"/>
            <a:ext cx="1981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5029200" y="19050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6477000" y="1981200"/>
            <a:ext cx="685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6934200" y="2971800"/>
            <a:ext cx="1143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6553200" y="3657600"/>
            <a:ext cx="1600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2286000" y="4267200"/>
            <a:ext cx="403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>
            <a:off x="2362200" y="3581400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553200" y="45720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47244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HÀNH KHỨU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68580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HÀM TRÊN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8153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ỐNG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81534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HẠCH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80010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HẦU</a:t>
            </a: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6096000" y="624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NHỎ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1752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KHỨU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9906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SÀNG TRƯỚC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990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 TK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BÊN SAU DƯỚI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14478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LỚN</a:t>
            </a:r>
          </a:p>
        </p:txBody>
      </p:sp>
      <p:sp>
        <p:nvSpPr>
          <p:cNvPr id="4815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THẦN KINH CỦA MŨI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36FBBC-3FAB-7988-8235-D08DD5C047CF}"/>
              </a:ext>
            </a:extLst>
          </p:cNvPr>
          <p:cNvSpPr txBox="1"/>
          <p:nvPr/>
        </p:nvSpPr>
        <p:spPr>
          <a:xfrm>
            <a:off x="-2313767" y="755324"/>
            <a:ext cx="3957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Các TK </a:t>
            </a:r>
            <a:r>
              <a:rPr lang="en-GB" dirty="0" err="1">
                <a:latin typeface="Calibri"/>
                <a:cs typeface="Arial"/>
              </a:rPr>
              <a:t>mũi</a:t>
            </a:r>
            <a:r>
              <a:rPr lang="en-GB" dirty="0">
                <a:latin typeface="Calibri"/>
                <a:cs typeface="Arial"/>
              </a:rPr>
              <a:t>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bởi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dây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1 (</a:t>
            </a:r>
            <a:r>
              <a:rPr lang="en-GB" dirty="0" err="1">
                <a:latin typeface="Calibri"/>
                <a:cs typeface="Arial"/>
              </a:rPr>
              <a:t>Khứu</a:t>
            </a:r>
            <a:r>
              <a:rPr lang="en-GB" dirty="0">
                <a:latin typeface="Calibri"/>
                <a:cs typeface="Arial"/>
              </a:rPr>
              <a:t>)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5 (Sinh Ba –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vùng</a:t>
            </a:r>
            <a:r>
              <a:rPr lang="en-GB" dirty="0">
                <a:latin typeface="Calibri"/>
                <a:cs typeface="Arial"/>
              </a:rPr>
              <a:t> Eye,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Dưới</a:t>
            </a:r>
            <a:r>
              <a:rPr lang="en-GB" dirty="0">
                <a:latin typeface="Calibri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/>
      <p:bldP spid="22548" grpId="0"/>
      <p:bldP spid="22549" grpId="0"/>
      <p:bldP spid="22550" grpId="0"/>
      <p:bldP spid="22551" grpId="0"/>
      <p:bldP spid="22552" grpId="0"/>
      <p:bldP spid="22553" grpId="0"/>
      <p:bldP spid="22554" grpId="0"/>
      <p:bldP spid="22555" grpId="0"/>
      <p:bldP spid="225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HAU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43200" y="1143000"/>
            <a:ext cx="4724400" cy="5715000"/>
          </a:xfrm>
          <a:noFill/>
        </p:spPr>
      </p:pic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3200400" y="2590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352800" y="4876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2192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XƯƠNG CHẨM</a:t>
            </a: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7526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CỔ 6</a:t>
            </a:r>
          </a:p>
        </p:txBody>
      </p:sp>
      <p:sp>
        <p:nvSpPr>
          <p:cNvPr id="4915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30730" grpId="0" animBg="1"/>
      <p:bldP spid="30731" grpId="0"/>
      <p:bldP spid="307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450503"/>
          </a:xfrm>
        </p:spPr>
        <p:txBody>
          <a:bodyPr/>
          <a:lstStyle/>
          <a:p>
            <a:r>
              <a:rPr lang="en-US" sz="3200" dirty="0"/>
              <a:t>MỤC TIÊU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08428-B4BE-4E2C-A637-ADF21D9F1B44}" type="slidenum">
              <a:rPr lang="en-US" smtClean="0"/>
              <a:t>2</a:t>
            </a:fld>
            <a:endParaRPr lang="en-US"/>
          </a:p>
        </p:txBody>
      </p:sp>
      <p:sp>
        <p:nvSpPr>
          <p:cNvPr id="215041" name="Rectangle 1"/>
          <p:cNvSpPr>
            <a:spLocks noChangeArrowheads="1"/>
          </p:cNvSpPr>
          <p:nvPr/>
        </p:nvSpPr>
        <p:spPr bwMode="auto">
          <a:xfrm>
            <a:off x="609600" y="-627891"/>
            <a:ext cx="8305800" cy="606319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hamburger. </a:t>
            </a: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HHH:</a:t>
            </a: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HẤPCẤU TẠO HỆ HÔ HẤP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HAU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67013" y="2047875"/>
            <a:ext cx="3609975" cy="3629025"/>
          </a:xfrm>
          <a:noFill/>
        </p:spPr>
      </p:pic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5334000" y="1752600"/>
            <a:ext cx="9906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334000" y="2514600"/>
            <a:ext cx="1295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5562600" y="3733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2362200" y="4419600"/>
            <a:ext cx="4724400" cy="762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67818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HẦU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TRÊN)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239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VÒI NHĨ-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VÒI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BÊN)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73152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THÀNH SAU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7620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CỒ 2</a:t>
            </a:r>
          </a:p>
        </p:txBody>
      </p:sp>
      <p:sp>
        <p:nvSpPr>
          <p:cNvPr id="512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MŨI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nimBg="1"/>
      <p:bldP spid="32777" grpId="0" animBg="1"/>
      <p:bldP spid="32778" grpId="0" animBg="1"/>
      <p:bldP spid="32779" grpId="0" animBg="1"/>
      <p:bldP spid="32780" grpId="0"/>
      <p:bldP spid="32781" grpId="0"/>
      <p:bldP spid="32782" grpId="0"/>
      <p:bldP spid="327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HAU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0" y="1295400"/>
            <a:ext cx="4953000" cy="5562600"/>
          </a:xfrm>
          <a:noFill/>
        </p:spPr>
      </p:pic>
      <p:sp>
        <p:nvSpPr>
          <p:cNvPr id="91143" name="Line 7"/>
          <p:cNvSpPr>
            <a:spLocks noChangeShapeType="1"/>
          </p:cNvSpPr>
          <p:nvPr/>
        </p:nvSpPr>
        <p:spPr bwMode="auto">
          <a:xfrm flipH="1" flipV="1">
            <a:off x="2286000" y="2362200"/>
            <a:ext cx="1905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H="1" flipV="1">
            <a:off x="1371600" y="3810000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4800600" y="3886200"/>
            <a:ext cx="21336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4648200" y="2819400"/>
            <a:ext cx="2743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H="1">
            <a:off x="1752600" y="4724400"/>
            <a:ext cx="2133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914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7848600" y="236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 MỀM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7391400" y="4191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(AMYGDALES)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4572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CUNG 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1295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 GÀ</a:t>
            </a:r>
          </a:p>
        </p:txBody>
      </p:sp>
      <p:sp>
        <p:nvSpPr>
          <p:cNvPr id="5223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MIỆNG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955675" y="6324600"/>
            <a:ext cx="7121525" cy="523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Thành sau: tương ứng với đốt sống cổ I, II, III.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 animBg="1"/>
      <p:bldP spid="91144" grpId="0" animBg="1"/>
      <p:bldP spid="91145" grpId="0" animBg="1"/>
      <p:bldP spid="91146" grpId="0" animBg="1"/>
      <p:bldP spid="91147" grpId="0" animBg="1"/>
      <p:bldP spid="91148" grpId="0" autoUpdateAnimBg="0"/>
      <p:bldP spid="91150" grpId="0" autoUpdateAnimBg="0"/>
      <p:bldP spid="91151" grpId="0" autoUpdateAnimBg="0"/>
      <p:bldP spid="91152" grpId="0" autoUpdateAnimBg="0"/>
      <p:bldP spid="9115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T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8863" y="1173163"/>
            <a:ext cx="5519737" cy="4953000"/>
          </a:xfrm>
          <a:noFill/>
        </p:spPr>
      </p:pic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286000" y="2087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1905000" y="54403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>
            <a:off x="2590800" y="3611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143000" y="3154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914400" y="1630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(SỤN GIÁP)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762000" y="49831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532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6019800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Tương ứng với đốt sống cổ IV, V, VI. Liên quan: Trước: có sụn nắp thanh quản và thanh quản, Dưới: thông với thực quản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  <p:bldP spid="36872" grpId="0" animBg="1"/>
      <p:bldP spid="36873" grpId="0" animBg="1"/>
      <p:bldP spid="36874" grpId="0" autoUpdateAnimBg="0"/>
      <p:bldP spid="36875" grpId="0" autoUpdateAnimBg="0"/>
      <p:bldP spid="3687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4" descr="N_05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9979" t="8000" b="10561"/>
          <a:stretch>
            <a:fillRect/>
          </a:stretch>
        </p:blipFill>
        <p:spPr>
          <a:xfrm>
            <a:off x="0" y="1524000"/>
            <a:ext cx="6096000" cy="5334000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970264-141D-44BD-AC0A-9C53BD36779B}" type="slidenum">
              <a:rPr lang="en-US" altLang="en-US"/>
              <a:t>23</a:t>
            </a:fld>
            <a:endParaRPr lang="en-US" altLang="en-US"/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304800" y="0"/>
            <a:ext cx="8077200" cy="630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54277" name="Text Box 13"/>
          <p:cNvSpPr txBox="1">
            <a:spLocks noChangeArrowheads="1"/>
          </p:cNvSpPr>
          <p:nvPr/>
        </p:nvSpPr>
        <p:spPr bwMode="auto">
          <a:xfrm>
            <a:off x="228600" y="457200"/>
            <a:ext cx="8382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00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Là một đoạn của đường dẫn khí và là bộ phận chủ yếu của sự phát âm.</a:t>
            </a:r>
          </a:p>
        </p:txBody>
      </p:sp>
      <p:sp>
        <p:nvSpPr>
          <p:cNvPr id="54278" name="Oval 15"/>
          <p:cNvSpPr>
            <a:spLocks noChangeArrowheads="1"/>
          </p:cNvSpPr>
          <p:nvPr/>
        </p:nvSpPr>
        <p:spPr bwMode="auto">
          <a:xfrm>
            <a:off x="2895600" y="4191000"/>
            <a:ext cx="990600" cy="152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 flipH="1" flipV="1">
            <a:off x="4267200" y="4800600"/>
            <a:ext cx="1295400" cy="3810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80" name="Text Box 17"/>
          <p:cNvSpPr txBox="1">
            <a:spLocks noChangeArrowheads="1"/>
          </p:cNvSpPr>
          <p:nvPr/>
        </p:nvSpPr>
        <p:spPr bwMode="auto">
          <a:xfrm>
            <a:off x="5257800" y="5029200"/>
            <a:ext cx="533400" cy="366713"/>
          </a:xfrm>
          <a:prstGeom prst="rect">
            <a:avLst/>
          </a:prstGeom>
          <a:solidFill>
            <a:srgbClr val="BCE9EE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C6</a:t>
            </a:r>
          </a:p>
        </p:txBody>
      </p:sp>
      <p:sp>
        <p:nvSpPr>
          <p:cNvPr id="54281" name="Rectangle 8"/>
          <p:cNvSpPr>
            <a:spLocks noChangeArrowheads="1"/>
          </p:cNvSpPr>
          <p:nvPr/>
        </p:nvSpPr>
        <p:spPr bwMode="auto">
          <a:xfrm>
            <a:off x="6019800" y="2971800"/>
            <a:ext cx="31242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Nằm giữa cổ, dưới xương móng và trên khí quản, tương ứng với đốt sống cổ IV, V, VI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TQ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19438" y="1295400"/>
            <a:ext cx="4271962" cy="5410200"/>
          </a:xfrm>
          <a:noFill/>
        </p:spPr>
      </p:pic>
      <p:sp>
        <p:nvSpPr>
          <p:cNvPr id="38919" name="Line 7"/>
          <p:cNvSpPr>
            <a:spLocks noChangeShapeType="1"/>
          </p:cNvSpPr>
          <p:nvPr/>
        </p:nvSpPr>
        <p:spPr bwMode="auto">
          <a:xfrm flipH="1">
            <a:off x="3352800" y="3962400"/>
            <a:ext cx="1295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 flipV="1">
            <a:off x="3352800" y="2362200"/>
            <a:ext cx="1828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5638800" y="1828800"/>
            <a:ext cx="1524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791200" y="4191000"/>
            <a:ext cx="1447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>
            <a:off x="3657600" y="5257800"/>
            <a:ext cx="16002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 flipH="1">
            <a:off x="3886200" y="5943600"/>
            <a:ext cx="12954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9050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2438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467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315200" y="137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1676400" y="182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819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H="1" flipV="1">
            <a:off x="3276600" y="3200400"/>
            <a:ext cx="17526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0574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55313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QUẢN: </a:t>
            </a:r>
            <a:r>
              <a:rPr lang="en-US" sz="4000" b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 sụn</a:t>
            </a:r>
            <a:endParaRPr lang="en-US" sz="40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/>
      <p:bldP spid="38920" grpId="0" animBg="1"/>
      <p:bldP spid="38921" grpId="0" animBg="1"/>
      <p:bldP spid="38922" grpId="0" animBg="1"/>
      <p:bldP spid="38923" grpId="0" animBg="1"/>
      <p:bldP spid="38924" grpId="0" animBg="1"/>
      <p:bldP spid="38926" grpId="0"/>
      <p:bldP spid="38927" grpId="0"/>
      <p:bldP spid="38928" grpId="0"/>
      <p:bldP spid="38929" grpId="0"/>
      <p:bldP spid="38930" grpId="0"/>
      <p:bldP spid="38931" grpId="0"/>
      <p:bldP spid="38932" grpId="0" animBg="1"/>
      <p:bldP spid="38932" grpId="1" animBg="1"/>
      <p:bldP spid="38933" grpId="0"/>
      <p:bldP spid="389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TQ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71800" y="1447800"/>
            <a:ext cx="4419600" cy="5029200"/>
          </a:xfrm>
          <a:noFill/>
        </p:spPr>
      </p:pic>
      <p:sp>
        <p:nvSpPr>
          <p:cNvPr id="40967" name="Line 7"/>
          <p:cNvSpPr>
            <a:spLocks noChangeShapeType="1"/>
          </p:cNvSpPr>
          <p:nvPr/>
        </p:nvSpPr>
        <p:spPr bwMode="auto">
          <a:xfrm flipH="1">
            <a:off x="3581400" y="5181600"/>
            <a:ext cx="1447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 flipV="1">
            <a:off x="3352800" y="32766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3581400" y="4114800"/>
            <a:ext cx="1219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H="1" flipV="1">
            <a:off x="3200400" y="2057400"/>
            <a:ext cx="914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5181600" y="24384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15240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7162800" y="198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20574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23622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2438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5791200" y="3657600"/>
            <a:ext cx="1066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5" name="Title 1"/>
          <p:cNvSpPr>
            <a:spLocks noGrp="1"/>
          </p:cNvSpPr>
          <p:nvPr>
            <p:ph type="title"/>
          </p:nvPr>
        </p:nvSpPr>
        <p:spPr>
          <a:xfrm>
            <a:off x="228600" y="427038"/>
            <a:ext cx="87630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animBg="1"/>
      <p:bldP spid="40968" grpId="0" animBg="1"/>
      <p:bldP spid="40969" grpId="0" animBg="1"/>
      <p:bldP spid="40970" grpId="0" animBg="1"/>
      <p:bldP spid="40971" grpId="0" animBg="1"/>
      <p:bldP spid="40972" grpId="0"/>
      <p:bldP spid="40973" grpId="0"/>
      <p:bldP spid="40974" grpId="0"/>
      <p:bldP spid="40975" grpId="0"/>
      <p:bldP spid="40976" grpId="0"/>
      <p:bldP spid="40977" grpId="0"/>
      <p:bldP spid="409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467600" cy="5635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NIÊM MẠC THANH QUẢN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1219200"/>
          </a:xfrm>
        </p:spPr>
        <p:txBody>
          <a:bodyPr/>
          <a:lstStyle/>
          <a:p>
            <a:pPr algn="just"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Niêm mạc phủ mặt trong thanh quản có những chỗ dày lên tạo thành dây thanh âm.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09EB6-3AFB-404C-A66C-6186F68C4A4F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 l="14063" t="27052" r="56825" b="23685"/>
          <a:stretch>
            <a:fillRect/>
          </a:stretch>
        </p:blipFill>
        <p:spPr bwMode="auto">
          <a:xfrm>
            <a:off x="2133600" y="2057400"/>
            <a:ext cx="41910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TQ-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371600"/>
            <a:ext cx="7543800" cy="4343400"/>
          </a:xfrm>
          <a:noFill/>
        </p:spPr>
      </p:pic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2209800" y="1981200"/>
            <a:ext cx="16002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819400" y="1981200"/>
            <a:ext cx="9906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 flipV="1">
            <a:off x="5029200" y="2057400"/>
            <a:ext cx="1447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5029200" y="2057400"/>
            <a:ext cx="12954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3886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DÂY THANH ÂM</a:t>
            </a: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438400" y="4038600"/>
            <a:ext cx="6096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32766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68618" name="Rectangle 9"/>
          <p:cNvSpPr>
            <a:spLocks noChangeArrowheads="1"/>
          </p:cNvSpPr>
          <p:nvPr/>
        </p:nvSpPr>
        <p:spPr bwMode="auto">
          <a:xfrm>
            <a:off x="1066800" y="5754688"/>
            <a:ext cx="71628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dây thanh âm là tạo ra âm thanh.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 animBg="1"/>
      <p:bldP spid="59400" grpId="0" animBg="1"/>
      <p:bldP spid="59401" grpId="0" animBg="1"/>
      <p:bldP spid="59402" grpId="0" animBg="1"/>
      <p:bldP spid="59403" grpId="0"/>
      <p:bldP spid="59404" grpId="0" animBg="1"/>
      <p:bldP spid="594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6" descr="K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143000"/>
            <a:ext cx="5105400" cy="5410200"/>
          </a:xfrm>
          <a:noFill/>
        </p:spPr>
      </p:pic>
      <p:sp>
        <p:nvSpPr>
          <p:cNvPr id="61447" name="Line 7"/>
          <p:cNvSpPr>
            <a:spLocks noChangeShapeType="1"/>
          </p:cNvSpPr>
          <p:nvPr/>
        </p:nvSpPr>
        <p:spPr bwMode="auto">
          <a:xfrm flipH="1">
            <a:off x="2057400" y="48768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H="1">
            <a:off x="2057400" y="16764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4953000" y="3581400"/>
            <a:ext cx="13716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3886200" y="3581400"/>
            <a:ext cx="243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 flipV="1">
            <a:off x="5715000" y="47244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V="1">
            <a:off x="5791200" y="4724400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H="1">
            <a:off x="1981200" y="4953000"/>
            <a:ext cx="1524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>
            <a:off x="1981200" y="55626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H="1">
            <a:off x="19812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 4</a:t>
            </a:r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9144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(CỔ 6)</a:t>
            </a:r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76200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TRÁI</a:t>
            </a: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762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PHẢI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65532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 CHÍNH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PHẢI- TRÁI</a:t>
            </a:r>
          </a:p>
        </p:txBody>
      </p:sp>
      <p:sp>
        <p:nvSpPr>
          <p:cNvPr id="71697" name="Text Box 5"/>
          <p:cNvSpPr txBox="1">
            <a:spLocks noChangeArrowheads="1"/>
          </p:cNvSpPr>
          <p:nvPr/>
        </p:nvSpPr>
        <p:spPr bwMode="auto">
          <a:xfrm>
            <a:off x="457200" y="0"/>
            <a:ext cx="8305800" cy="6299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KHÍ - PHẾ QUẢN</a:t>
            </a:r>
          </a:p>
        </p:txBody>
      </p:sp>
      <p:sp>
        <p:nvSpPr>
          <p:cNvPr id="71698" name="Text Box 6"/>
          <p:cNvSpPr txBox="1">
            <a:spLocks noChangeArrowheads="1"/>
          </p:cNvSpPr>
          <p:nvPr/>
        </p:nvSpPr>
        <p:spPr bwMode="auto">
          <a:xfrm>
            <a:off x="5257800" y="1143000"/>
            <a:ext cx="3276600" cy="1679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VỊ TRÍ: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trên: C6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dưới : D4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nimBg="1"/>
      <p:bldP spid="61448" grpId="0" animBg="1"/>
      <p:bldP spid="61449" grpId="0" animBg="1"/>
      <p:bldP spid="61450" grpId="0" animBg="1"/>
      <p:bldP spid="61451" grpId="0" animBg="1"/>
      <p:bldP spid="61452" grpId="0" animBg="1"/>
      <p:bldP spid="61453" grpId="0" animBg="1"/>
      <p:bldP spid="61454" grpId="0" animBg="1"/>
      <p:bldP spid="61455" grpId="0" animBg="1"/>
      <p:bldP spid="61456" grpId="0"/>
      <p:bldP spid="61457" grpId="0"/>
      <p:bldP spid="61458" grpId="0"/>
      <p:bldP spid="61459" grpId="0"/>
      <p:bldP spid="614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0ABA4F-1EFF-DB0C-87FF-F50A264B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22" y="1059070"/>
            <a:ext cx="8229600" cy="4525963"/>
          </a:xfrm>
        </p:spPr>
        <p:txBody>
          <a:bodyPr/>
          <a:lstStyle/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TH0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- TH16: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TH0-TH10: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giữ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Th11-onwards: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tiểu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(TPQ).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những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ứng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hoa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body releases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histamin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-&gt;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nghẹt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Tuy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adults,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TPQ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dù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nữa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nghẹt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baby.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: only babies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viêm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 TPQ.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TH16: TPQ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TH17 – onwards: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túi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TH17-TH20: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tiếu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TH21-TH23: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túi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C57B5E-FF56-ED6D-F006-C6AEA827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3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hh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43263" y="1371600"/>
            <a:ext cx="3690937" cy="5257800"/>
          </a:xfrm>
          <a:noFill/>
        </p:spPr>
      </p:pic>
      <p:sp>
        <p:nvSpPr>
          <p:cNvPr id="2055" name="Line 7"/>
          <p:cNvSpPr>
            <a:spLocks noChangeShapeType="1"/>
          </p:cNvSpPr>
          <p:nvPr/>
        </p:nvSpPr>
        <p:spPr bwMode="auto">
          <a:xfrm flipH="1">
            <a:off x="2819400" y="26670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flipV="1">
            <a:off x="4800600" y="2895600"/>
            <a:ext cx="2133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>
            <a:off x="2590800" y="3581400"/>
            <a:ext cx="2209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>
            <a:off x="2514600" y="4114800"/>
            <a:ext cx="2438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H="1">
            <a:off x="2514600" y="4800600"/>
            <a:ext cx="2362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5334000" y="4495800"/>
            <a:ext cx="1905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5943600" y="56388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828800" y="220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2954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6858000" y="243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3716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1447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73152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73152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457200" y="114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763000" cy="563563"/>
          </a:xfrm>
        </p:spPr>
        <p:txBody>
          <a:bodyPr/>
          <a:lstStyle/>
          <a:p>
            <a:pPr eaLnBrk="1" hangingPunct="1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HÔ HẤP</a:t>
            </a:r>
            <a:endParaRPr lang="en-SG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E4351D7-B366-1A21-D86D-FBD930B53D0E}"/>
              </a:ext>
            </a:extLst>
          </p:cNvPr>
          <p:cNvSpPr txBox="1"/>
          <p:nvPr/>
        </p:nvSpPr>
        <p:spPr>
          <a:xfrm>
            <a:off x="3248350" y="332139"/>
            <a:ext cx="4667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Calibri"/>
                <a:cs typeface="Arial"/>
              </a:rPr>
              <a:t>Cuối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(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1 </a:t>
            </a:r>
            <a:r>
              <a:rPr lang="en-GB" dirty="0" err="1">
                <a:latin typeface="Calibri"/>
                <a:cs typeface="Arial"/>
              </a:rPr>
              <a:t>phần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của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phổi</a:t>
            </a:r>
            <a:r>
              <a:rPr lang="en-GB" dirty="0">
                <a:latin typeface="Calibri"/>
                <a:cs typeface="Arial"/>
              </a:rPr>
              <a:t> - </a:t>
            </a:r>
            <a:r>
              <a:rPr lang="en-GB" dirty="0" err="1">
                <a:latin typeface="Calibri"/>
                <a:cs typeface="Arial"/>
              </a:rPr>
              <a:t>gồm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kẽ</a:t>
            </a:r>
            <a:r>
              <a:rPr lang="en-GB" dirty="0">
                <a:latin typeface="Calibri"/>
                <a:cs typeface="Arial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2" grpId="0"/>
      <p:bldP spid="2063" grpId="0"/>
      <p:bldP spid="2064" grpId="0"/>
      <p:bldP spid="2065" grpId="0"/>
      <p:bldP spid="2066" grpId="0"/>
      <p:bldP spid="2067" grpId="0"/>
      <p:bldP spid="2068" grpId="0"/>
      <p:bldP spid="206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khi quan va cac phe quan chin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7588" y="0"/>
            <a:ext cx="56626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4"/>
          <p:cNvSpPr>
            <a:spLocks noGrp="1" noChangeArrowheads="1"/>
          </p:cNvSpPr>
          <p:nvPr>
            <p:ph idx="1"/>
          </p:nvPr>
        </p:nvSpPr>
        <p:spPr>
          <a:xfrm>
            <a:off x="44450" y="1981200"/>
            <a:ext cx="4070350" cy="3124200"/>
          </a:xfrm>
        </p:spPr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Dài 12 cm , rộng 1 cm.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16 </a:t>
            </a:r>
            <a:r>
              <a:rPr lang="en-US">
                <a:latin typeface="Times New Roman" panose="02020603050405020304" pitchFamily="18" charset="0"/>
                <a:sym typeface="Wingdings" panose="05000000000000000000" pitchFamily="2" charset="2"/>
              </a:rPr>
              <a:t> 20 nửa vòng sụn xếp chồng lên nhau.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12788"/>
          </a:xfrm>
        </p:spPr>
        <p:txBody>
          <a:bodyPr/>
          <a:lstStyle/>
          <a:p>
            <a:pPr algn="l" eaLnBrk="1" hangingPunct="1"/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</a:rPr>
              <a:t>CẤU TẠO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524000"/>
            <a:ext cx="4343400" cy="3429000"/>
          </a:xfrm>
        </p:spPr>
        <p:txBody>
          <a:bodyPr/>
          <a:lstStyle/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Sụn.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Sợi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trơn.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Niêm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mạc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 New Roman" panose="02020603050405020304" pitchFamily="18" charset="0"/>
              </a:rPr>
              <a:t>TB </a:t>
            </a:r>
            <a:r>
              <a:rPr lang="en-US" dirty="0" err="1">
                <a:latin typeface="Times New Roman" panose="02020603050405020304" pitchFamily="18" charset="0"/>
              </a:rPr>
              <a:t>lông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chuyển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latin typeface="Times New Roman" panose="02020603050405020304" pitchFamily="18" charset="0"/>
              </a:rPr>
              <a:t>Tuyến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tiết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dịch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nhầy.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263578-630B-4C48-B6DE-F7E14CF1E316}" type="slidenum">
              <a:rPr lang="en-US"/>
              <a:t>31</a:t>
            </a:fld>
            <a:endParaRPr lang="en-US"/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/>
          <a:srcRect l="56944" t="22974" b="6757"/>
          <a:stretch>
            <a:fillRect/>
          </a:stretch>
        </p:blipFill>
        <p:spPr bwMode="auto">
          <a:xfrm>
            <a:off x="4419600" y="457200"/>
            <a:ext cx="44354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52647-EAAA-4977-AF12-F03A80E52DFB}" type="slidenum">
              <a:rPr lang="en-US" altLang="en-US"/>
              <a:t>32</a:t>
            </a:fld>
            <a:endParaRPr lang="en-US" altLang="en-US"/>
          </a:p>
        </p:txBody>
      </p:sp>
      <p:sp>
        <p:nvSpPr>
          <p:cNvPr id="75779" name="Text Box 17"/>
          <p:cNvSpPr txBox="1">
            <a:spLocks noChangeArrowheads="1"/>
          </p:cNvSpPr>
          <p:nvPr/>
        </p:nvSpPr>
        <p:spPr bwMode="auto">
          <a:xfrm>
            <a:off x="457200" y="2590800"/>
            <a:ext cx="83058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PHỔI VÀ MÀNG PHỔI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6" descr="PHOI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3276600"/>
            <a:ext cx="2582863" cy="3581400"/>
          </a:xfrm>
          <a:noFill/>
        </p:spPr>
      </p:pic>
      <p:pic>
        <p:nvPicPr>
          <p:cNvPr id="77827" name="Picture 11" descr="PHOI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267450" y="1066800"/>
            <a:ext cx="1962150" cy="2971800"/>
          </a:xfrm>
          <a:noFill/>
        </p:spPr>
      </p:pic>
      <p:pic>
        <p:nvPicPr>
          <p:cNvPr id="77828" name="Picture 16" descr="PHOI-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914400"/>
            <a:ext cx="2209800" cy="3581400"/>
          </a:xfrm>
          <a:noFill/>
        </p:spPr>
      </p:pic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1905000" y="1371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 flipH="1">
            <a:off x="5867400" y="12954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295400" y="4191000"/>
            <a:ext cx="381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 flipH="1" flipV="1">
            <a:off x="2362200" y="5867400"/>
            <a:ext cx="1752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1676400" y="2514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7162800" y="2438400"/>
            <a:ext cx="3810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4572000" y="4800600"/>
            <a:ext cx="14478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267200" y="914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ĐỈNH PHỔI</a:t>
            </a:r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3716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ĐÁY PHỔI</a:t>
            </a:r>
          </a:p>
        </p:txBody>
      </p:sp>
      <p:sp>
        <p:nvSpPr>
          <p:cNvPr id="77838" name="Rectangle 26"/>
          <p:cNvSpPr>
            <a:spLocks noChangeArrowheads="1"/>
          </p:cNvSpPr>
          <p:nvPr/>
        </p:nvSpPr>
        <p:spPr bwMode="auto">
          <a:xfrm>
            <a:off x="35814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3810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ỨC SƯỜN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6553200" y="510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(RỐN PHỔI)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70866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BÊN</a:t>
            </a:r>
          </a:p>
        </p:txBody>
      </p:sp>
      <p:sp>
        <p:nvSpPr>
          <p:cNvPr id="71710" name="Line 30"/>
          <p:cNvSpPr>
            <a:spLocks noChangeShapeType="1"/>
          </p:cNvSpPr>
          <p:nvPr/>
        </p:nvSpPr>
        <p:spPr bwMode="auto">
          <a:xfrm>
            <a:off x="2438400" y="3124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1" name="Line 31"/>
          <p:cNvSpPr>
            <a:spLocks noChangeShapeType="1"/>
          </p:cNvSpPr>
          <p:nvPr/>
        </p:nvSpPr>
        <p:spPr bwMode="auto">
          <a:xfrm>
            <a:off x="1295400" y="4038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40386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TRƯỚC</a:t>
            </a: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28194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</a:t>
            </a:r>
          </a:p>
        </p:txBody>
      </p:sp>
      <p:sp>
        <p:nvSpPr>
          <p:cNvPr id="77846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ea typeface="Verdana" panose="020B0604030504040204" pitchFamily="34" charset="0"/>
              </a:rPr>
              <a:t> HÌNH THỂ NGOÀI CỦA PHỔI</a:t>
            </a:r>
            <a:endParaRPr lang="en-US" sz="400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/>
      <p:bldP spid="71705" grpId="0"/>
      <p:bldP spid="71707" grpId="0"/>
      <p:bldP spid="71708" grpId="0"/>
      <p:bldP spid="71709" grpId="0"/>
      <p:bldP spid="71710" grpId="0" animBg="1"/>
      <p:bldP spid="71711" grpId="0" animBg="1"/>
      <p:bldP spid="71712" grpId="0"/>
      <p:bldP spid="717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PHO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14625" y="1219200"/>
            <a:ext cx="4676775" cy="5486400"/>
          </a:xfrm>
          <a:noFill/>
        </p:spPr>
      </p:pic>
      <p:sp>
        <p:nvSpPr>
          <p:cNvPr id="83975" name="Line 7"/>
          <p:cNvSpPr>
            <a:spLocks noChangeShapeType="1"/>
          </p:cNvSpPr>
          <p:nvPr/>
        </p:nvSpPr>
        <p:spPr bwMode="auto">
          <a:xfrm flipH="1">
            <a:off x="2438400" y="4343400"/>
            <a:ext cx="1752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 flipH="1">
            <a:off x="2743200" y="4953000"/>
            <a:ext cx="1143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6019800" y="4800600"/>
            <a:ext cx="1295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>
            <a:off x="2133600" y="4648200"/>
            <a:ext cx="2209800" cy="76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 flipH="1">
            <a:off x="2438400" y="5105400"/>
            <a:ext cx="1447800" cy="990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 flipH="1" flipV="1">
            <a:off x="2286000" y="3048000"/>
            <a:ext cx="2286000" cy="914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5715000" y="2895600"/>
            <a:ext cx="1981200" cy="1143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>
            <a:off x="6019800" y="5029200"/>
            <a:ext cx="1752600" cy="1219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14478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9906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990600" y="571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8382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GIỮA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990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NGANG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76962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79248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80010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78867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THÙY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nimBg="1"/>
      <p:bldP spid="83976" grpId="0" animBg="1"/>
      <p:bldP spid="83977" grpId="0" animBg="1"/>
      <p:bldP spid="83978" grpId="0" animBg="1"/>
      <p:bldP spid="83979" grpId="0" animBg="1"/>
      <p:bldP spid="83980" grpId="0" animBg="1"/>
      <p:bldP spid="83981" grpId="0" animBg="1"/>
      <p:bldP spid="83982" grpId="0" animBg="1"/>
      <p:bldP spid="83983" grpId="0"/>
      <p:bldP spid="83984" grpId="0"/>
      <p:bldP spid="83985" grpId="0"/>
      <p:bldP spid="83986" grpId="0"/>
      <p:bldP spid="83987" grpId="0"/>
      <p:bldP spid="83988" grpId="0"/>
      <p:bldP spid="83989" grpId="0"/>
      <p:bldP spid="839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8" descr="K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143000"/>
            <a:ext cx="4495800" cy="5562600"/>
          </a:xfrm>
          <a:noFill/>
        </p:spPr>
      </p:pic>
      <p:sp>
        <p:nvSpPr>
          <p:cNvPr id="65545" name="Line 9"/>
          <p:cNvSpPr>
            <a:spLocks noChangeShapeType="1"/>
          </p:cNvSpPr>
          <p:nvPr/>
        </p:nvSpPr>
        <p:spPr bwMode="auto">
          <a:xfrm flipH="1">
            <a:off x="2971800" y="16002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V="1">
            <a:off x="2057400" y="18288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V="1">
            <a:off x="2209800" y="41910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1" name="Line 15"/>
          <p:cNvSpPr>
            <a:spLocks noChangeShapeType="1"/>
          </p:cNvSpPr>
          <p:nvPr/>
        </p:nvSpPr>
        <p:spPr bwMode="auto">
          <a:xfrm flipH="1">
            <a:off x="3429000" y="53340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962400" y="60198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>
            <a:off x="58674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4" name="AutoShape 18"/>
          <p:cNvSpPr/>
          <p:nvPr/>
        </p:nvSpPr>
        <p:spPr bwMode="auto">
          <a:xfrm>
            <a:off x="7467600" y="1828800"/>
            <a:ext cx="228600" cy="4724400"/>
          </a:xfrm>
          <a:prstGeom prst="rightBrace">
            <a:avLst>
              <a:gd name="adj1" fmla="val 172222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5" name="AutoShape 19"/>
          <p:cNvSpPr/>
          <p:nvPr/>
        </p:nvSpPr>
        <p:spPr bwMode="auto">
          <a:xfrm flipH="1">
            <a:off x="1905000" y="4191000"/>
            <a:ext cx="228600" cy="2514600"/>
          </a:xfrm>
          <a:prstGeom prst="rightBrace">
            <a:avLst>
              <a:gd name="adj1" fmla="val 91667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2209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CHÙM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2743200" y="601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8001000" y="3733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TIỂU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HÔ HẤP</a:t>
            </a:r>
          </a:p>
        </p:txBody>
      </p:sp>
      <p:sp>
        <p:nvSpPr>
          <p:cNvPr id="86030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TIỂU PHẾ QUẢN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5" grpId="0" animBg="1"/>
      <p:bldP spid="65546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/>
      <p:bldP spid="65557" grpId="0"/>
      <p:bldP spid="655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6" descr="KQ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76538" y="1219200"/>
            <a:ext cx="4310062" cy="5105400"/>
          </a:xfrm>
          <a:noFill/>
        </p:spPr>
      </p:pic>
      <p:sp>
        <p:nvSpPr>
          <p:cNvPr id="8704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PHẾ NANG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1752600" y="5791200"/>
            <a:ext cx="541020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Phế nang- đơn vị chức năng của phổi.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phế nang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44778"/>
            <a:ext cx="6019800" cy="53659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Sufactant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4" descr="image00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1417955"/>
            <a:ext cx="7411085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B922D4-8E1B-85FD-B27D-3A245E99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74"/>
            <a:ext cx="8229600" cy="6734658"/>
          </a:xfrm>
        </p:spPr>
        <p:txBody>
          <a:bodyPr/>
          <a:lstStyle/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Question: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baby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sinh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dựa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phẫu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?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Vai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trò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tránh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nước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lòng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mạch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lâu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dần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đv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sự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).</a:t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Trong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cấu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trúc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hình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cầu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),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định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luật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Laplace (p = 2T/r):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P: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lực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chủ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yếu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do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dịch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lót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r: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 Các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khác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nhau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Do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đó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dồn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quả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loạt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xẹp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hoạt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phồng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Nhờ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r. Do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không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dù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ổn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định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của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Baby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sinh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của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biểu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type 1,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chưa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chuyển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qua type 2,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chưa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lâu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buFont typeface="Calibri" panose="020B0604020202020204" pitchFamily="34" charset="0"/>
              <a:buChar char="-"/>
            </a:pPr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4BA3F4-AA31-1957-0531-D2E0B6BB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9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3733800" cy="1295400"/>
          </a:xfrm>
          <a:solidFill>
            <a:schemeClr val="bg2"/>
          </a:solidFill>
          <a:ln>
            <a:solidFill>
              <a:srgbClr val="C00000"/>
            </a:solidFill>
          </a:ln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304800" y="2438400"/>
            <a:ext cx="3581400" cy="2590800"/>
          </a:xfrm>
          <a:ln>
            <a:solidFill>
              <a:srgbClr val="C00000"/>
            </a:solidFill>
          </a:ln>
        </p:spPr>
        <p:txBody>
          <a:bodyPr/>
          <a:lstStyle/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91000" y="457200"/>
          <a:ext cx="4495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icture" r:id="rId3" imgW="3181985" imgH="2487295" progId="Word.Picture.8">
                  <p:embed/>
                </p:oleObj>
              </mc:Choice>
              <mc:Fallback>
                <p:oleObj name="Picture" r:id="rId3" imgW="3181985" imgH="2487295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57200"/>
                        <a:ext cx="4495800" cy="594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 phổi và cơ chế tạo ASA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9" y="1295400"/>
            <a:ext cx="7448441" cy="45259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suất âm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4" y="1235075"/>
            <a:ext cx="6706432" cy="5121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672891-B8B4-0780-7B39-9E17F739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0896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Role 1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(P)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&lt;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&gt;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ra.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Explain: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ảo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giữa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lực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hút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kéo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toàn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bộ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ống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body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“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thông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”.</a:t>
            </a: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ảo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theo.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&gt;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Role 2: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những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/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nhanh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hơn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73AA2C-627F-6015-03D3-07DDAFA4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9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 áp suất âm trong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638463" cy="3505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46D15E-7077-8C0D-C082-C20785938E3A}"/>
              </a:ext>
            </a:extLst>
          </p:cNvPr>
          <p:cNvSpPr txBox="1"/>
          <p:nvPr/>
        </p:nvSpPr>
        <p:spPr>
          <a:xfrm>
            <a:off x="8799481" y="15519"/>
            <a:ext cx="5524895" cy="703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SINH LÝ 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C1C9D-70F2-4F1A-8C34-D2D7064BAB1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81000" y="263801"/>
            <a:ext cx="8362950" cy="7778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HÔ HẤP </a:t>
            </a: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ĐỊNH NGHĨA</a:t>
            </a:r>
            <a:endParaRPr lang="en-US" sz="18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19200" y="2971800"/>
            <a:ext cx="2128664" cy="11772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THỂ</a:t>
            </a:r>
          </a:p>
        </p:txBody>
      </p:sp>
      <p:sp>
        <p:nvSpPr>
          <p:cNvPr id="5" name="Oval 4"/>
          <p:cNvSpPr/>
          <p:nvPr/>
        </p:nvSpPr>
        <p:spPr>
          <a:xfrm>
            <a:off x="5076056" y="2844098"/>
            <a:ext cx="2543944" cy="130498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</a:t>
            </a:r>
          </a:p>
        </p:txBody>
      </p:sp>
      <p:sp>
        <p:nvSpPr>
          <p:cNvPr id="3" name="Curved Down Arrow 2"/>
          <p:cNvSpPr/>
          <p:nvPr/>
        </p:nvSpPr>
        <p:spPr>
          <a:xfrm>
            <a:off x="2102405" y="2410747"/>
            <a:ext cx="3779837" cy="518545"/>
          </a:xfrm>
          <a:prstGeom prst="curved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rved Up Arrow 3"/>
          <p:cNvSpPr/>
          <p:nvPr/>
        </p:nvSpPr>
        <p:spPr>
          <a:xfrm rot="10983004" flipV="1">
            <a:off x="2132013" y="4035425"/>
            <a:ext cx="4232275" cy="1225550"/>
          </a:xfrm>
          <a:prstGeom prst="curvedUpArrow">
            <a:avLst>
              <a:gd name="adj1" fmla="val 25000"/>
              <a:gd name="adj2" fmla="val 51600"/>
              <a:gd name="adj3" fmla="val 43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12097" y="1864183"/>
            <a:ext cx="1152128" cy="50405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30933" y="526627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00226" y="5420359"/>
            <a:ext cx="1687016" cy="8646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 HẤP</a:t>
            </a:r>
          </a:p>
        </p:txBody>
      </p:sp>
      <p:cxnSp>
        <p:nvCxnSpPr>
          <p:cNvPr id="9" name="Straight Arrow Connector 8"/>
          <p:cNvCxnSpPr>
            <a:endCxn id="3" idx="0"/>
          </p:cNvCxnSpPr>
          <p:nvPr/>
        </p:nvCxnSpPr>
        <p:spPr>
          <a:xfrm flipH="1" flipV="1">
            <a:off x="3959914" y="2410747"/>
            <a:ext cx="2571618" cy="3718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3125" y="5518150"/>
            <a:ext cx="1833563" cy="17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HÔ HẤP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sz="quarter" idx="1"/>
          </p:nvPr>
        </p:nvSpPr>
        <p:spPr>
          <a:xfrm>
            <a:off x="187325" y="1438275"/>
            <a:ext cx="8504238" cy="515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1. Thông </a:t>
            </a:r>
            <a:r>
              <a:rPr lang="en-US" sz="200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err="1">
                <a:latin typeface="Times New Roman"/>
                <a:cs typeface="Times New Roman"/>
              </a:rPr>
              <a:t>phê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err="1">
                <a:latin typeface="Times New Roman"/>
                <a:cs typeface="Times New Roman"/>
              </a:rPr>
              <a:t>nang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hit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air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mũi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hầu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/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/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hệ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nhỏ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của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tới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cùng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2. Trao </a:t>
            </a:r>
            <a:r>
              <a:rPr lang="en-US" sz="2000" dirty="0" err="1">
                <a:latin typeface="Times New Roman"/>
                <a:cs typeface="Times New Roman"/>
              </a:rPr>
              <a:t>đổi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phổi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ra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ngoài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):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P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lúc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này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tăng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(95mmHg),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vượt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qua P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phổi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(45mmHg). Theo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cơ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khuếch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có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qua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có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thấp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=&gt;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sẽ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.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Ngược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lúc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này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=&gt;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3. </a:t>
            </a:r>
            <a:r>
              <a:rPr lang="en-US" sz="2000" dirty="0" err="1">
                <a:latin typeface="Times New Roman"/>
                <a:cs typeface="Times New Roman"/>
              </a:rPr>
              <a:t>Vận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chuyển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(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chuyển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nhờ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hemoglobin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tới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cơ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quan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i="1" dirty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4. Trao </a:t>
            </a:r>
            <a:r>
              <a:rPr lang="en-US" sz="2000" dirty="0" err="1">
                <a:latin typeface="Times New Roman"/>
                <a:cs typeface="Times New Roman"/>
              </a:rPr>
              <a:t>đổi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tại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mô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giao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để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thực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hiện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hấp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bào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anh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713" y="-123825"/>
            <a:ext cx="5867400" cy="69818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1379" name="Line 5"/>
          <p:cNvSpPr>
            <a:spLocks noChangeShapeType="1"/>
          </p:cNvSpPr>
          <p:nvPr/>
        </p:nvSpPr>
        <p:spPr bwMode="auto">
          <a:xfrm flipH="1" flipV="1">
            <a:off x="3109913" y="1500188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1702422" y="1196975"/>
            <a:ext cx="143385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Trao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khí</a:t>
            </a:r>
            <a:endParaRPr lang="en-US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01381" name="Text Box 8"/>
          <p:cNvSpPr txBox="1">
            <a:spLocks noChangeArrowheads="1"/>
          </p:cNvSpPr>
          <p:nvPr/>
        </p:nvSpPr>
        <p:spPr bwMode="auto">
          <a:xfrm>
            <a:off x="3492500" y="2565400"/>
            <a:ext cx="2166938" cy="3238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PN</a:t>
            </a:r>
          </a:p>
        </p:txBody>
      </p:sp>
      <p:sp>
        <p:nvSpPr>
          <p:cNvPr id="101382" name="Text Box 10"/>
          <p:cNvSpPr txBox="1">
            <a:spLocks noChangeArrowheads="1"/>
          </p:cNvSpPr>
          <p:nvPr/>
        </p:nvSpPr>
        <p:spPr bwMode="auto">
          <a:xfrm>
            <a:off x="3827463" y="4770438"/>
            <a:ext cx="1692275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</a:t>
            </a:r>
          </a:p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383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37" name="Oval 20"/>
          <p:cNvSpPr>
            <a:spLocks noChangeArrowheads="1"/>
          </p:cNvSpPr>
          <p:nvPr/>
        </p:nvSpPr>
        <p:spPr bwMode="auto">
          <a:xfrm>
            <a:off x="2286000" y="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4573588" y="1701445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4572001" y="1704620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87" name="Line 5"/>
          <p:cNvSpPr>
            <a:spLocks noChangeShapeType="1"/>
          </p:cNvSpPr>
          <p:nvPr/>
        </p:nvSpPr>
        <p:spPr bwMode="auto">
          <a:xfrm flipH="1" flipV="1">
            <a:off x="3109913" y="14859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8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65" name="Oval 20"/>
          <p:cNvSpPr>
            <a:spLocks noChangeArrowheads="1"/>
          </p:cNvSpPr>
          <p:nvPr/>
        </p:nvSpPr>
        <p:spPr bwMode="auto">
          <a:xfrm>
            <a:off x="4752743" y="1926432"/>
            <a:ext cx="32385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66" name="Oval 21"/>
          <p:cNvSpPr>
            <a:spLocks noChangeArrowheads="1"/>
          </p:cNvSpPr>
          <p:nvPr/>
        </p:nvSpPr>
        <p:spPr bwMode="auto">
          <a:xfrm>
            <a:off x="4303713" y="3886200"/>
            <a:ext cx="420687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91" name="Text Box 4"/>
          <p:cNvSpPr txBox="1">
            <a:spLocks noChangeArrowheads="1"/>
          </p:cNvSpPr>
          <p:nvPr/>
        </p:nvSpPr>
        <p:spPr bwMode="auto">
          <a:xfrm>
            <a:off x="3360955" y="908050"/>
            <a:ext cx="2220481" cy="3539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Phế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nang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ở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Phổi</a:t>
            </a:r>
            <a:endParaRPr lang="en-US" sz="2000" b="1" dirty="0">
              <a:solidFill>
                <a:srgbClr val="FF0E30"/>
              </a:solidFill>
              <a:latin typeface=".VnTime" panose="020B7200000000000000" pitchFamily="34" charset="0"/>
            </a:endParaRPr>
          </a:p>
        </p:txBody>
      </p:sp>
      <p:sp>
        <p:nvSpPr>
          <p:cNvPr id="101392" name="Line 5"/>
          <p:cNvSpPr>
            <a:spLocks noChangeShapeType="1"/>
          </p:cNvSpPr>
          <p:nvPr/>
        </p:nvSpPr>
        <p:spPr bwMode="auto">
          <a:xfrm flipH="1" flipV="1">
            <a:off x="3059113" y="1484313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3" name="Line 7"/>
          <p:cNvSpPr>
            <a:spLocks noChangeShapeType="1"/>
          </p:cNvSpPr>
          <p:nvPr/>
        </p:nvSpPr>
        <p:spPr bwMode="auto">
          <a:xfrm>
            <a:off x="4775200" y="2133600"/>
            <a:ext cx="0" cy="534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4" name="Line 9"/>
          <p:cNvSpPr>
            <a:spLocks noChangeShapeType="1"/>
          </p:cNvSpPr>
          <p:nvPr/>
        </p:nvSpPr>
        <p:spPr bwMode="auto">
          <a:xfrm flipH="1" flipV="1">
            <a:off x="4572000" y="52578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5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101396" name="Line 12"/>
          <p:cNvSpPr>
            <a:spLocks noChangeShapeType="1"/>
          </p:cNvSpPr>
          <p:nvPr/>
        </p:nvSpPr>
        <p:spPr bwMode="auto">
          <a:xfrm flipH="1" flipV="1">
            <a:off x="3490913" y="6248400"/>
            <a:ext cx="74295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7" name="Text Box 13"/>
          <p:cNvSpPr txBox="1">
            <a:spLocks noChangeArrowheads="1"/>
          </p:cNvSpPr>
          <p:nvPr/>
        </p:nvSpPr>
        <p:spPr bwMode="auto">
          <a:xfrm>
            <a:off x="1887824" y="5716065"/>
            <a:ext cx="1685078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98" name="AutoShape 14"/>
          <p:cNvSpPr/>
          <p:nvPr/>
        </p:nvSpPr>
        <p:spPr bwMode="auto">
          <a:xfrm>
            <a:off x="6291263" y="304800"/>
            <a:ext cx="177800" cy="1143000"/>
          </a:xfrm>
          <a:prstGeom prst="rightBrace">
            <a:avLst>
              <a:gd name="adj1" fmla="val 47619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399" name="AutoShape 15"/>
          <p:cNvSpPr/>
          <p:nvPr/>
        </p:nvSpPr>
        <p:spPr bwMode="auto">
          <a:xfrm>
            <a:off x="6265863" y="1598613"/>
            <a:ext cx="203200" cy="1144587"/>
          </a:xfrm>
          <a:prstGeom prst="rightBrace">
            <a:avLst>
              <a:gd name="adj1" fmla="val 34918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0" name="AutoShape 16"/>
          <p:cNvSpPr/>
          <p:nvPr/>
        </p:nvSpPr>
        <p:spPr bwMode="auto">
          <a:xfrm>
            <a:off x="6076950" y="5181600"/>
            <a:ext cx="188913" cy="1031875"/>
          </a:xfrm>
          <a:prstGeom prst="rightBrace">
            <a:avLst>
              <a:gd name="adj1" fmla="val 40461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1" name="Text Box 17"/>
          <p:cNvSpPr txBox="1">
            <a:spLocks noChangeArrowheads="1"/>
          </p:cNvSpPr>
          <p:nvPr/>
        </p:nvSpPr>
        <p:spPr bwMode="auto">
          <a:xfrm>
            <a:off x="6400800" y="457200"/>
            <a:ext cx="1351652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Thông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phế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nang</a:t>
            </a:r>
            <a:endParaRPr lang="en-US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402" name="Text Box 18"/>
          <p:cNvSpPr txBox="1">
            <a:spLocks noChangeArrowheads="1"/>
          </p:cNvSpPr>
          <p:nvPr/>
        </p:nvSpPr>
        <p:spPr bwMode="auto">
          <a:xfrm>
            <a:off x="6477000" y="1982788"/>
            <a:ext cx="129715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phổi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101403" name="Text Box 19"/>
          <p:cNvSpPr txBox="1">
            <a:spLocks noChangeArrowheads="1"/>
          </p:cNvSpPr>
          <p:nvPr/>
        </p:nvSpPr>
        <p:spPr bwMode="auto">
          <a:xfrm>
            <a:off x="6205252" y="5448299"/>
            <a:ext cx="170271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tổ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chức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mô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85" name="Oval 20"/>
          <p:cNvSpPr>
            <a:spLocks noChangeArrowheads="1"/>
          </p:cNvSpPr>
          <p:nvPr/>
        </p:nvSpPr>
        <p:spPr bwMode="auto">
          <a:xfrm>
            <a:off x="4876800" y="3643313"/>
            <a:ext cx="304800" cy="242887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86" name="Oval 21"/>
          <p:cNvSpPr>
            <a:spLocks noChangeArrowheads="1"/>
          </p:cNvSpPr>
          <p:nvPr/>
        </p:nvSpPr>
        <p:spPr bwMode="auto">
          <a:xfrm>
            <a:off x="4489450" y="6553200"/>
            <a:ext cx="420688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469468" y="84137"/>
            <a:ext cx="762000" cy="6705600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7696200" y="1082675"/>
            <a:ext cx="1390650" cy="4708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SƠ ĐỒ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CÁC GIAI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ĐOẠN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CHỦ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YẾU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TRONG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QUÁ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TRÌNH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HÔ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HẤP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E30B71-EF20-3753-C806-6D227FC7CD63}"/>
              </a:ext>
            </a:extLst>
          </p:cNvPr>
          <p:cNvSpPr txBox="1"/>
          <p:nvPr/>
        </p:nvSpPr>
        <p:spPr>
          <a:xfrm>
            <a:off x="5946971" y="2666446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6391932-784C-4EAD-DBDA-195AAC1B2CF6}"/>
              </a:ext>
            </a:extLst>
          </p:cNvPr>
          <p:cNvSpPr txBox="1"/>
          <p:nvPr/>
        </p:nvSpPr>
        <p:spPr>
          <a:xfrm>
            <a:off x="6170600" y="399580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4269CA8-CB66-6989-275B-CAD7D2CFE257}"/>
              </a:ext>
            </a:extLst>
          </p:cNvPr>
          <p:cNvSpPr txBox="1"/>
          <p:nvPr/>
        </p:nvSpPr>
        <p:spPr>
          <a:xfrm>
            <a:off x="1374970" y="2492510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8210A3-63A8-9E78-445E-EDCE8E469115}"/>
              </a:ext>
            </a:extLst>
          </p:cNvPr>
          <p:cNvSpPr txBox="1"/>
          <p:nvPr/>
        </p:nvSpPr>
        <p:spPr>
          <a:xfrm>
            <a:off x="1312850" y="409519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C 0.07708 -0.01852 0.14861 -0.01482 0.18263 0.00347 C 0.21649 0.02176 0.20052 0.08657 0.20399 0.10903 C 0.20763 0.13125 0.20329 0.11412 0.20364 0.13819 C 0.20416 0.16227 0.20607 0.23217 0.20694 0.2537 C 0.20781 0.27523 0.20868 0.26412 0.2092 0.266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1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93 0.00579 C -0.0375 0.00394 -0.01789 -0.00579 -0.00556 -0.00532 C 0.00694 -0.00486 0.01996 0.00486 0.0302 0.0081 C 0.04027 0.01134 0.04791 0.01065 0.05538 0.01481 C 0.06267 0.01898 0.06892 0.01829 0.07465 0.03264 C 0.08038 0.04699 0.0868 0.08588 0.08941 0.10139 C 0.09201 0.1169 0.09114 0.1162 0.09062 0.12593 C 0.09027 0.13565 0.08889 0.15046 0.08645 0.15926 C 0.08402 0.16806 0.07899 0.17361 0.07604 0.17917 C 0.07309 0.18472 0.071 0.18704 0.06857 0.19259 C 0.06614 0.19815 0.06128 0.21111 0.06111 0.2125 C 0.06111 0.21389 0.06892 0.19722 0.06718 0.20139 C 0.06545 0.20556 0.05277 0.23403 0.05069 0.23704 C 0.04861 0.24005 0.05555 0.21852 0.05538 0.21921 C 0.0552 0.21991 0.05139 0.23542 0.04948 0.24144 C 0.04739 0.24745 0.04531 0.25023 0.04323 0.25486 C 0.04132 0.25949 0.03993 0.26389 0.0375 0.26852 C 0.03489 0.27315 0.03194 0.27824 0.02864 0.28241 C 0.025 0.28657 0.02066 0.29051 0.01666 0.29421 C 0.0125 0.29792 0.00868 0.30093 0.00468 0.30417 C 0.00069 0.30741 -0.00087 0.30764 -0.00712 0.31412 C -0.01355 0.3206 -0.02986 0.34167 -0.03351 0.34375 C -0.03733 0.34583 -0.03039 0.32986 -0.02952 0.32616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1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0.0059 0.00672 -0.03107 0.03681 -0.03559 0.04005 C -0.03993 0.04329 -0.02378 0.02107 -0.02656 0.01991 C -0.02934 0.01875 -0.04705 0.03496 -0.05191 0.03334 C -0.05659 0.03172 -0.05399 0.01783 -0.05521 0.01042 C -0.05659 0.00301 -0.0592 -0.00416 -0.05972 -0.01134 C -0.06059 -0.01852 -0.06059 -0.02639 -0.05972 -0.03333 C -0.0592 -0.04028 -0.05764 -0.04791 -0.05521 -0.05324 C -0.05295 -0.05856 -0.04965 -0.06018 -0.04635 -0.06528 C -0.04271 -0.07037 -0.03819 -0.0794 -0.03437 -0.0831 C -0.03073 -0.0868 -0.02725 -0.08611 -0.02378 -0.08703 C -0.02048 -0.08796 -0.01875 -0.08842 -0.01493 -0.08912 C -0.01128 -0.08981 -0.00573 -0.0912 -0.00156 -0.09097 C 0.00261 -0.09074 0.00625 -0.08796 0.01025 -0.08703 C 0.01424 -0.08611 0.0191 -0.0868 0.0224 -0.08518 C 0.02552 -0.08356 0.02709 -0.07801 0.02969 -0.07708 C 0.03229 -0.07616 0.03594 -0.08148 0.03854 -0.08009 C 0.04115 -0.0787 0.04427 -0.07153 0.04601 -0.06898 C 0.04757 -0.06643 0.0467 -0.0669 0.04896 -0.06435 C 0.05139 -0.0618 0.05695 -0.05625 0.05938 -0.05324 C 0.06181 -0.05023 0.06164 -0.05069 0.06389 -0.04676 C 0.06598 -0.04282 0.06997 -0.03333 0.07257 -0.02893 C 0.07518 -0.02453 0.07743 -0.02477 0.07969 -0.02037 C 0.08195 -0.01597 0.08455 -0.00903 0.08611 -0.00231 C 0.08768 0.0044 0.08889 0.01111 0.08907 0.01991 C 0.08924 0.02871 0.08785 0.04306 0.0875 0.05116 C 0.08698 0.05926 0.08664 0.06459 0.08629 0.06898 C 0.08577 0.07338 0.08594 0.07269 0.08473 0.07778 C 0.08351 0.08287 0.08177 0.0919 0.07882 0.1 C 0.07587 0.1081 0.06979 0.11968 0.06702 0.12662 C 0.06424 0.13357 0.06702 0.13611 0.0625 0.14213 C 0.05799 0.14815 0.04723 0.15533 0.04011 0.16227 C 0.03299 0.16922 0.02622 0.17894 0.01962 0.18449 C 0.01285 0.19005 0.00452 0.19167 -3.05556E-6 0.1956 C -0.00451 0.19954 -0.00607 0.2081 -0.00746 0.2088 C -0.00885 0.20949 -0.00798 0.19884 -0.00885 0.2 C -0.00955 0.20116 -0.00711 0.21134 -0.0118 0.21551 C -0.01632 0.21968 -0.02882 0.22037 -0.03715 0.22454 C -0.04531 0.22871 -0.05607 0.2375 -0.06076 0.24005 C -0.06527 0.24259 -0.06423 0.2375 -0.0651 0.24005 C -0.06614 0.24259 -0.06632 0.25047 -0.06649 0.25556 C -0.06684 0.26065 -0.0658 0.26343 -0.06736 0.27084 C -0.06892 0.27824 -0.07482 0.27801 -0.07552 0.3 C -0.07604 0.32199 -0.07187 0.38102 -0.071 0.40232 " pathEditMode="relative" rAng="0" ptsTypes="aaaaaaaaaaaaaaaaaaaaaaaaaaaaaaaaaaaaaaaaaaaa">
                                      <p:cBhvr>
                                        <p:cTn id="17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89 -0.02107 C -0.0335 -0.02732 -0.03194 -0.03357 -0.03055 -0.03912 C -0.02899 -0.04468 -0.02638 -0.04908 -0.02604 -0.05487 C -0.02534 -0.06065 -0.02812 -0.06783 -0.02777 -0.07362 C -0.02708 -0.0794 -0.02343 -0.08403 -0.02326 -0.08959 C -0.02309 -0.09514 -0.02569 -0.10047 -0.02638 -0.10764 C -0.02725 -0.11482 -0.02552 -0.125 -0.02777 -0.13334 C -0.02986 -0.14167 -0.03489 -0.15186 -0.03958 -0.15718 C -0.04444 -0.1625 -0.05 -0.16181 -0.0559 -0.16505 C -0.0618 -0.16829 -0.07048 -0.17385 -0.07534 -0.17709 C -0.08055 -0.18033 -0.08107 -0.18125 -0.08593 -0.18496 C -0.09045 -0.18866 -0.09861 -0.19445 -0.10364 -0.19885 C -0.10885 -0.20325 -0.11197 -0.20649 -0.11718 -0.21088 C -0.12239 -0.21528 -0.13055 -0.22037 -0.13524 -0.22547 C -0.1401 -0.23056 -0.14114 -0.23774 -0.14566 -0.24098 C -0.15 -0.24422 -0.15781 -0.24306 -0.1618 -0.24561 C -0.16579 -0.24815 -0.16631 -0.25186 -0.16927 -0.25672 C -0.17222 -0.26158 -0.17604 -0.26621 -0.17968 -0.27431 C -0.18333 -0.28241 -0.19027 -0.30139 -0.19149 -0.30556 C -0.1927 -0.30973 -0.18628 -0.29584 -0.18715 -0.29885 C -0.18784 -0.30186 -0.19444 -0.31459 -0.19583 -0.32338 C -0.19722 -0.33218 -0.19496 -0.34584 -0.19513 -0.35209 C -0.19531 -0.35834 -0.19635 -0.35371 -0.19652 -0.36112 C -0.1967 -0.36852 -0.19756 -0.38473 -0.19583 -0.39653 C -0.19427 -0.40834 -0.19305 -0.42246 -0.18611 -0.43218 C -0.17934 -0.4419 -0.16406 -0.44931 -0.15503 -0.4544 C -0.14583 -0.4595 -0.13906 -0.46389 -0.13142 -0.4632 C -0.12361 -0.4625 -0.11597 -0.45579 -0.1085 -0.45 C -0.10121 -0.44422 -0.09097 -0.43588 -0.08697 -0.42778 C -0.08298 -0.41968 -0.08645 -0.41019 -0.08454 -0.40162 C -0.08246 -0.39306 -0.07638 -0.38403 -0.07447 -0.37662 C -0.07256 -0.36922 -0.07482 -0.36158 -0.07291 -0.35672 C -0.071 -0.35186 -0.06579 -0.35024 -0.06319 -0.34769 C -0.06059 -0.34514 -0.05763 -0.33912 -0.05677 -0.34098 C -0.05572 -0.34283 -0.05763 -0.35811 -0.05729 -0.3588 C -0.05694 -0.3595 -0.05711 -0.34121 -0.05434 -0.34561 C -0.05156 -0.35 -0.04375 -0.37709 -0.04097 -0.38542 " pathEditMode="relative" rAng="0" ptsTypes="aaaaaaaaaaaaaaaaaaaaaaaaaaaaaaaaaaaaa">
                                      <p:cBhvr>
                                        <p:cTn id="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22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86 -0.00694 C -0.02865 -0.0125 -0.0224 -0.02963 -0.02257 -0.03981 C -0.02275 -0.05 -0.02622 -0.06064 -0.03143 -0.06782 C -0.03664 -0.075 -0.04636 -0.0787 -0.05382 -0.08356 C -0.06129 -0.08842 -0.06997 -0.09305 -0.07622 -0.09768 C -0.08247 -0.10231 -0.08646 -0.10694 -0.09115 -0.11157 C -0.09584 -0.1162 -0.10243 -0.12314 -0.10469 -0.12546 C -0.10695 -0.12777 -0.10348 -0.125 -0.10486 -0.12592 C -0.10625 -0.12685 -0.10782 -0.12477 -0.11355 -0.13055 C -0.11927 -0.13634 -0.13559 -0.14768 -0.13941 -0.16134 C -0.14323 -0.175 -0.13872 -0.20092 -0.13646 -0.2125 C -0.13438 -0.22407 -0.129 -0.22546 -0.12622 -0.23032 C -0.12344 -0.23518 -0.12257 -0.23657 -0.12014 -0.24143 C -0.11771 -0.24629 -0.11476 -0.2537 -0.11129 -0.25926 C -0.10799 -0.26481 -0.104 -0.27152 -0.09948 -0.27477 C -0.09497 -0.27801 -0.08993 -0.27731 -0.08473 -0.27916 C -0.07934 -0.28102 -0.07448 -0.28472 -0.06823 -0.28588 C -0.06216 -0.28703 -0.05209 -0.28564 -0.04757 -0.28588 C -0.04306 -0.28611 -0.04341 -0.28611 -0.04167 -0.28796 C -0.04011 -0.28981 -0.03976 -0.29537 -0.03733 -0.29699 C -0.03473 -0.29861 -0.02934 -0.29421 -0.02691 -0.29699 C -0.02448 -0.29977 -0.02361 -0.31064 -0.02257 -0.31435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88889E-6 -7.40741E-7 C -0.00174 -0.02176 -0.00955 -0.09815 -0.00868 -0.13102 C -0.00799 -0.16343 -0.00139 -0.17778 0.00451 -0.19537 C 0.01041 -0.2125 0.0184 -0.22338 0.02673 -0.23542 C 0.03507 -0.24699 0.0427 -0.25856 0.05503 -0.26667 C 0.06736 -0.2743 0.09218 -0.2794 0.10086 -0.28194 C 0.10937 -0.28449 0.09965 -0.28194 0.10677 -0.28194 C 0.11389 -0.28194 0.12048 -0.28356 0.14392 -0.28194 C 0.16736 -0.28032 0.22604 -0.27477 0.24757 -0.27292 " pathEditMode="relative" rAng="0" ptsTypes="aaaaaaa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6" grpId="0" animBg="1"/>
      <p:bldP spid="46" grpId="1" animBg="1"/>
      <p:bldP spid="65" grpId="0" animBg="1"/>
      <p:bldP spid="66" grpId="0" animBg="1"/>
      <p:bldP spid="66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457200" y="62634"/>
            <a:ext cx="8229600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 THÔNG KHÍ PHẾ NANG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KHÔNG KHÍ VÀO PHỔI</a:t>
            </a:r>
          </a:p>
        </p:txBody>
      </p:sp>
      <p:sp>
        <p:nvSpPr>
          <p:cNvPr id="3" name="Oval 2"/>
          <p:cNvSpPr/>
          <p:nvPr/>
        </p:nvSpPr>
        <p:spPr>
          <a:xfrm>
            <a:off x="990600" y="1676400"/>
            <a:ext cx="1925216" cy="112239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80062" y="1803168"/>
            <a:ext cx="1872257" cy="97775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ghtning Bolt 3"/>
          <p:cNvSpPr/>
          <p:nvPr/>
        </p:nvSpPr>
        <p:spPr>
          <a:xfrm rot="6520492">
            <a:off x="7471701" y="999296"/>
            <a:ext cx="1216847" cy="122181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3571" y="3416533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3571" y="5060518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&lt;</a:t>
            </a:r>
          </a:p>
        </p:txBody>
      </p:sp>
      <p:sp>
        <p:nvSpPr>
          <p:cNvPr id="7" name="Cloud 6"/>
          <p:cNvSpPr/>
          <p:nvPr/>
        </p:nvSpPr>
        <p:spPr>
          <a:xfrm>
            <a:off x="5292725" y="3416300"/>
            <a:ext cx="3024188" cy="80486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VÀO PHỔI</a:t>
            </a:r>
          </a:p>
        </p:txBody>
      </p:sp>
      <p:sp>
        <p:nvSpPr>
          <p:cNvPr id="10" name="Cloud 9"/>
          <p:cNvSpPr/>
          <p:nvPr/>
        </p:nvSpPr>
        <p:spPr>
          <a:xfrm>
            <a:off x="5580063" y="5035550"/>
            <a:ext cx="273685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RA KHỎI PHỔI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C4E20DE-08E7-D0C0-9137-A7CAC3B83105}"/>
              </a:ext>
            </a:extLst>
          </p:cNvPr>
          <p:cNvSpPr txBox="1"/>
          <p:nvPr/>
        </p:nvSpPr>
        <p:spPr>
          <a:xfrm>
            <a:off x="591378" y="3424030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If patient inhale CO, the CO will have priority to attach to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Hemoglobin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over O2 and when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Hemoglobin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go to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mao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mạch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,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nó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sẽ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ko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đưa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cả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CO + O2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cho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mô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=&gt;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máu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khi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về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TM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chủ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cũng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sẽ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giàu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O2​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14313" y="50800"/>
            <a:ext cx="8286750" cy="857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anose="020B0604030504040204" pitchFamily="34" charset="0"/>
              </a:rPr>
              <a:t>ĐỘNG TÁC HÔ HẤP</a:t>
            </a:r>
            <a:endParaRPr lang="en-US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Verdana" panose="020B0604030504040204" pitchFamily="34" charset="0"/>
            </a:endParaRPr>
          </a:p>
        </p:txBody>
      </p:sp>
      <p:pic>
        <p:nvPicPr>
          <p:cNvPr id="1044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3E5751-3E07-4C1E-9BC8-BE45D8DDF7DD}" type="slidenum">
              <a:rPr lang="en-US" altLang="en-US"/>
              <a:t>5</a:t>
            </a:fld>
            <a:endParaRPr lang="en-US" altLang="en-US"/>
          </a:p>
        </p:txBody>
      </p:sp>
      <p:sp>
        <p:nvSpPr>
          <p:cNvPr id="19459" name="Text Box 17"/>
          <p:cNvSpPr txBox="1">
            <a:spLocks noChangeArrowheads="1"/>
          </p:cNvSpPr>
          <p:nvPr/>
        </p:nvSpPr>
        <p:spPr bwMode="auto">
          <a:xfrm>
            <a:off x="1828800" y="2590800"/>
            <a:ext cx="4953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LỒNG NGỰC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SỰ TRAO ĐỔI KHÍ 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76200" y="1142999"/>
            <a:ext cx="9067800" cy="430894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90800"/>
            <a:ext cx="61457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SG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 TỐ ẢNH HƯỞNG SỰ KT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66689"/>
            <a:ext cx="3581400" cy="363537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yếu tố ảnh hưởng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vận tốc khuếch tán: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thuận với diện tích tiếp xúc, độ hòa tan của khí trong nước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nghịch chiều dày màng trao đổi, trọng lượng phân tử khí.</a:t>
            </a: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16" y="1828800"/>
            <a:ext cx="4452397" cy="4054964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  <p:bldP spid="12595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474133" y="1557867"/>
            <a:ext cx="7924800" cy="1066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Times New Roman"/>
                <a:ea typeface="Verdana"/>
                <a:cs typeface="Times New Roman"/>
              </a:rPr>
              <a:t>3. SỰ VẬN CHUYỂN KHÍ: O2 – CO2</a:t>
            </a: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Chuyên </a:t>
            </a:r>
            <a:r>
              <a:rPr lang="en-US" sz="3600" b="1" u="sng" dirty="0" err="1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chở</a:t>
            </a: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 O2 </a:t>
            </a: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ea typeface="Verdana" panose="020B0604030504040204" pitchFamily="34" charset="0"/>
              </a:rPr>
              <a:t/>
            </a: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Sự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chuyên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chở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giao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oxy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mô</a:t>
            </a:r>
            <a:r>
              <a:rPr lang="en-US" sz="2000" b="1" i="1" dirty="0"/>
              <a:t/>
            </a:r>
            <a:br>
              <a:rPr lang="en-US" sz="2000" b="1" i="1" dirty="0"/>
            </a:b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1800" dirty="0">
                <a:latin typeface="Times New Roman"/>
                <a:cs typeface="Times New Roman"/>
              </a:rPr>
              <a:t>Hb: </a:t>
            </a:r>
            <a:r>
              <a:rPr lang="en-US" sz="1800" dirty="0" err="1">
                <a:latin typeface="Times New Roman"/>
                <a:cs typeface="Times New Roman"/>
              </a:rPr>
              <a:t>Phần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lớn</a:t>
            </a:r>
            <a:r>
              <a:rPr lang="en-US" sz="1800" dirty="0">
                <a:latin typeface="Times New Roman"/>
                <a:cs typeface="Times New Roman"/>
              </a:rPr>
              <a:t> oxy </a:t>
            </a:r>
            <a:r>
              <a:rPr lang="en-US" sz="1800" dirty="0" err="1">
                <a:latin typeface="Times New Roman"/>
                <a:cs typeface="Times New Roman"/>
              </a:rPr>
              <a:t>liên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kết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với</a:t>
            </a:r>
            <a:r>
              <a:rPr lang="en-US" sz="1800" dirty="0">
                <a:latin typeface="Times New Roman"/>
                <a:cs typeface="Times New Roman"/>
              </a:rPr>
              <a:t> Hb </a:t>
            </a:r>
            <a:r>
              <a:rPr lang="en-US" sz="1800" dirty="0" err="1">
                <a:latin typeface="Times New Roman"/>
                <a:cs typeface="Times New Roman"/>
              </a:rPr>
              <a:t>trong</a:t>
            </a:r>
            <a:r>
              <a:rPr lang="en-US" sz="1800" dirty="0">
                <a:latin typeface="Times New Roman"/>
                <a:cs typeface="Times New Roman"/>
              </a:rPr>
              <a:t> RBC.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Hb ( Hemoglobin) </a:t>
            </a:r>
            <a:r>
              <a:rPr lang="en-US" sz="1800" dirty="0" err="1">
                <a:latin typeface="Times New Roman"/>
                <a:cs typeface="Times New Roman"/>
              </a:rPr>
              <a:t>là</a:t>
            </a:r>
            <a:r>
              <a:rPr lang="en-US" sz="1800" dirty="0">
                <a:latin typeface="Times New Roman"/>
                <a:cs typeface="Times New Roman"/>
              </a:rPr>
              <a:t> protein </a:t>
            </a:r>
            <a:r>
              <a:rPr lang="en-US" sz="1800" dirty="0" err="1">
                <a:latin typeface="Times New Roman"/>
                <a:cs typeface="Times New Roman"/>
              </a:rPr>
              <a:t>gồm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4 Heme (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tương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đương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4Fe++ =&gt;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gắn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được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4 O2)</a:t>
            </a:r>
            <a:r>
              <a:rPr lang="en-US" sz="1800" dirty="0">
                <a:latin typeface="Times New Roman"/>
                <a:cs typeface="Times New Roman"/>
              </a:rPr>
              <a:t> + 1 globin.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- 1g Hb </a:t>
            </a:r>
            <a:r>
              <a:rPr lang="en-US" sz="1800" dirty="0" err="1">
                <a:latin typeface="Times New Roman"/>
                <a:cs typeface="Times New Roman"/>
              </a:rPr>
              <a:t>có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thể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gắn</a:t>
            </a:r>
            <a:r>
              <a:rPr lang="en-US" sz="1800" dirty="0">
                <a:latin typeface="Times New Roman"/>
                <a:cs typeface="Times New Roman"/>
              </a:rPr>
              <a:t> 1.39 ml O</a:t>
            </a:r>
            <a:r>
              <a:rPr lang="en-US" sz="1800" baseline="-25000" dirty="0">
                <a:latin typeface="Times New Roman"/>
                <a:cs typeface="Times New Roman"/>
              </a:rPr>
              <a:t>2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b="1" dirty="0">
                <a:ea typeface="Verdana" panose="020B0604030504040204" pitchFamily="34" charset="0"/>
              </a:rPr>
              <a:t/>
            </a:r>
            <a:br>
              <a:rPr lang="en-US" sz="1800" b="1" dirty="0">
                <a:ea typeface="Verdana" panose="020B0604030504040204" pitchFamily="34" charset="0"/>
              </a:rPr>
            </a:br>
            <a:r>
              <a:rPr lang="en-US" sz="4800" b="1" dirty="0">
                <a:ea typeface="Verdana" panose="020B0604030504040204" pitchFamily="34" charset="0"/>
              </a:rPr>
              <a:t/>
            </a:r>
            <a:br>
              <a:rPr lang="en-US" sz="4800" b="1" dirty="0">
                <a:ea typeface="Verdana" panose="020B0604030504040204" pitchFamily="34" charset="0"/>
              </a:rPr>
            </a:br>
            <a:endParaRPr lang="en-US" sz="2000" b="1">
              <a:solidFill>
                <a:srgbClr val="C0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638"/>
            <a:ext cx="6019800" cy="61254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115300" cy="7969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CÁC 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Hb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BẤT THƯỜNG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214438"/>
            <a:ext cx="8715375" cy="5143500"/>
          </a:xfrm>
        </p:spPr>
        <p:txBody>
          <a:bodyPr rtlCol="0">
            <a:normAutofit/>
          </a:bodyPr>
          <a:lstStyle/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 CO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khí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mùi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lức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gấp</a:t>
            </a:r>
            <a:r>
              <a:rPr lang="en-US" sz="1600" dirty="0">
                <a:latin typeface="Times New Roman"/>
                <a:cs typeface="Times New Roman"/>
              </a:rPr>
              <a:t> 210 </a:t>
            </a:r>
            <a:r>
              <a:rPr lang="en-US" sz="1600" dirty="0" err="1">
                <a:latin typeface="Times New Roman"/>
                <a:cs typeface="Times New Roman"/>
              </a:rPr>
              <a:t>lần</a:t>
            </a:r>
            <a:r>
              <a:rPr lang="en-US" sz="1600" dirty="0">
                <a:latin typeface="Times New Roman"/>
                <a:cs typeface="Times New Roman"/>
              </a:rPr>
              <a:t> so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  </a:t>
            </a:r>
            <a:r>
              <a:rPr lang="en-US" sz="1600" dirty="0" err="1">
                <a:latin typeface="Times New Roman"/>
                <a:cs typeface="Times New Roman"/>
              </a:rPr>
              <a:t>Ngộ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độc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làm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máu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đỏ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 panose="05000000000000000000" pitchFamily="2" charset="2"/>
              <a:buChar char="-"/>
              <a:defRPr/>
            </a:pPr>
            <a:r>
              <a:rPr lang="en-US" sz="1600" dirty="0" err="1">
                <a:latin typeface="Times New Roman"/>
                <a:cs typeface="Times New Roman"/>
              </a:rPr>
              <a:t>Tiếp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xúc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kéo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dài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sẽ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tổn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não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bệnh</a:t>
            </a:r>
            <a:r>
              <a:rPr lang="en-US" sz="1600" dirty="0">
                <a:latin typeface="Times New Roman"/>
                <a:cs typeface="Times New Roman"/>
              </a:rPr>
              <a:t> Parkinson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tâm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thần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>
              <a:cs typeface="Calibri"/>
            </a:endParaRP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1- 2%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dirty="0">
                <a:latin typeface="Times New Roman"/>
                <a:cs typeface="Times New Roman"/>
              </a:rPr>
              <a:t>-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loại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mà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trong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nguyên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tử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2+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oxy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thành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3+</a:t>
            </a:r>
            <a:r>
              <a:rPr lang="en-US" sz="1600" dirty="0">
                <a:latin typeface="Times New Roman"/>
                <a:cs typeface="Times New Roman"/>
              </a:rPr>
              <a:t>. Ở </a:t>
            </a:r>
            <a:r>
              <a:rPr lang="en-US" sz="1600" dirty="0" err="1">
                <a:latin typeface="Times New Roman"/>
                <a:cs typeface="Times New Roman"/>
              </a:rPr>
              <a:t>dạng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này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mất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khả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năng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gắn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aninlin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nổ</a:t>
            </a:r>
            <a:r>
              <a:rPr lang="en-US" sz="1600" dirty="0">
                <a:latin typeface="Times New Roman"/>
                <a:cs typeface="Times New Roman"/>
              </a:rPr>
              <a:t> TNT…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SulfHb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0- 0,1%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Trong </a:t>
            </a:r>
            <a:r>
              <a:rPr lang="en-US" sz="1600" dirty="0" err="1">
                <a:latin typeface="Times New Roman"/>
                <a:cs typeface="Times New Roman"/>
              </a:rPr>
              <a:t>SulfHb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một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hoặc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hai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của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sulfat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phenacetin (</a:t>
            </a:r>
            <a:r>
              <a:rPr lang="en-US" sz="1600" dirty="0" err="1">
                <a:latin typeface="Times New Roman"/>
                <a:cs typeface="Times New Roman"/>
              </a:rPr>
              <a:t>streroid</a:t>
            </a:r>
            <a:r>
              <a:rPr lang="en-US" sz="1600" dirty="0">
                <a:latin typeface="Times New Roman"/>
                <a:cs typeface="Times New Roman"/>
              </a:rPr>
              <a:t>),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anilin</a:t>
            </a:r>
            <a:r>
              <a:rPr lang="en-US" sz="1600" dirty="0">
                <a:latin typeface="Times New Roman"/>
                <a:cs typeface="Times New Roman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indent="-28575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/>
              <a:buChar char="-"/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CO</a:t>
            </a:r>
            <a:r>
              <a:rPr lang="en-SG" sz="2800" b="1" u="sng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 MÁU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740775" cy="45720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SG" sz="1800" b="1" i="1" dirty="0">
                <a:latin typeface="Times New Roman"/>
                <a:cs typeface="Times New Roman"/>
              </a:rPr>
              <a:t>Trong </a:t>
            </a:r>
            <a:r>
              <a:rPr lang="en-SG" sz="1800" b="1" i="1" dirty="0" err="1">
                <a:latin typeface="Times New Roman"/>
                <a:cs typeface="Times New Roman"/>
              </a:rPr>
              <a:t>hồng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cầu</a:t>
            </a:r>
            <a:r>
              <a:rPr lang="en-SG" sz="1800" b="1" i="1" dirty="0">
                <a:latin typeface="Times New Roman"/>
                <a:cs typeface="Times New Roman"/>
              </a:rPr>
              <a:t>, CO</a:t>
            </a:r>
            <a:r>
              <a:rPr lang="en-SG" sz="1800" b="1" i="1" baseline="-25000" dirty="0">
                <a:latin typeface="Times New Roman"/>
                <a:cs typeface="Times New Roman"/>
              </a:rPr>
              <a:t>2</a:t>
            </a:r>
            <a:r>
              <a:rPr lang="en-SG" sz="1800" b="1" i="1" dirty="0">
                <a:latin typeface="Times New Roman"/>
                <a:cs typeface="Times New Roman"/>
              </a:rPr>
              <a:t> ở 2 </a:t>
            </a:r>
            <a:r>
              <a:rPr lang="en-SG" sz="1800" b="1" i="1" dirty="0" err="1">
                <a:latin typeface="Times New Roman"/>
                <a:cs typeface="Times New Roman"/>
              </a:rPr>
              <a:t>dạng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chính</a:t>
            </a:r>
            <a:r>
              <a:rPr lang="en-SG" sz="1800" b="1" i="1" dirty="0">
                <a:latin typeface="Times New Roman"/>
                <a:cs typeface="Times New Roman"/>
              </a:rPr>
              <a:t>:</a:t>
            </a:r>
            <a:endParaRPr lang="en-SG" sz="18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/>
                <a:cs typeface="Times New Roman"/>
              </a:rPr>
              <a:t>Tạo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carbaminohemoglobin</a:t>
            </a:r>
            <a:r>
              <a:rPr lang="en-SG" sz="1800" dirty="0">
                <a:latin typeface="Times New Roman"/>
                <a:cs typeface="Times New Roman"/>
              </a:rPr>
              <a:t> (</a:t>
            </a:r>
            <a:r>
              <a:rPr lang="en-SG" sz="1800" i="1" dirty="0">
                <a:ea typeface="+mn-lt"/>
                <a:cs typeface="+mn-lt"/>
              </a:rPr>
              <a:t>Hb + CO2 </a:t>
            </a:r>
            <a:r>
              <a:rPr lang="en-US" sz="1800" i="1" dirty="0">
                <a:ea typeface="+mn-lt"/>
                <a:cs typeface="+mn-lt"/>
              </a:rPr>
              <a:t>&lt;=&gt; </a:t>
            </a:r>
            <a:r>
              <a:rPr lang="en-SG" sz="1800" i="1" dirty="0">
                <a:ea typeface="+mn-lt"/>
                <a:cs typeface="+mn-lt"/>
              </a:rPr>
              <a:t>HbCO2</a:t>
            </a:r>
            <a:r>
              <a:rPr lang="en-SG" sz="1800" dirty="0">
                <a:ea typeface="+mn-lt"/>
                <a:cs typeface="+mn-lt"/>
              </a:rPr>
              <a:t>) </a:t>
            </a:r>
            <a:r>
              <a:rPr lang="en-SG" sz="1800" dirty="0" err="1">
                <a:latin typeface="Times New Roman"/>
                <a:cs typeface="Times New Roman"/>
              </a:rPr>
              <a:t>chiếm</a:t>
            </a:r>
            <a:r>
              <a:rPr lang="en-SG" sz="1800" dirty="0">
                <a:latin typeface="Times New Roman"/>
                <a:cs typeface="Times New Roman"/>
              </a:rPr>
              <a:t> 20%, </a:t>
            </a:r>
            <a:r>
              <a:rPr lang="en-SG" sz="1800" dirty="0" err="1">
                <a:latin typeface="Times New Roman"/>
                <a:cs typeface="Times New Roman"/>
              </a:rPr>
              <a:t>tức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chỉ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20% CO2 </a:t>
            </a:r>
            <a:r>
              <a:rPr lang="en-SG" sz="1800" dirty="0" err="1">
                <a:latin typeface="Times New Roman"/>
                <a:cs typeface="Times New Roman"/>
              </a:rPr>
              <a:t>được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đưa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tới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phổi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nhờ</a:t>
            </a:r>
            <a:r>
              <a:rPr lang="en-SG" sz="1800" dirty="0">
                <a:latin typeface="Times New Roman"/>
                <a:cs typeface="Times New Roman"/>
              </a:rPr>
              <a:t> HC.</a:t>
            </a: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SG" sz="180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men CA </a:t>
            </a:r>
            <a:r>
              <a:rPr lang="en-SG" sz="1800" err="1">
                <a:latin typeface="Times New Roman"/>
                <a:cs typeface="Times New Roman"/>
              </a:rPr>
              <a:t>xúc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tác</a:t>
            </a:r>
            <a:r>
              <a:rPr lang="en-SG" sz="1800" dirty="0">
                <a:latin typeface="Times New Roman"/>
                <a:cs typeface="Times New Roman"/>
              </a:rPr>
              <a:t>. </a:t>
            </a:r>
          </a:p>
          <a:p>
            <a:pPr lvl="1">
              <a:lnSpc>
                <a:spcPct val="120000"/>
              </a:lnSpc>
            </a:pPr>
            <a:r>
              <a:rPr lang="en-SG" sz="1800" dirty="0">
                <a:latin typeface="Times New Roman"/>
                <a:cs typeface="Times New Roman"/>
              </a:rPr>
              <a:t>H</a:t>
            </a:r>
            <a:r>
              <a:rPr lang="en-SG" sz="1800" baseline="-25000" dirty="0">
                <a:latin typeface="Times New Roman"/>
                <a:cs typeface="Times New Roman"/>
              </a:rPr>
              <a:t>2</a:t>
            </a:r>
            <a:r>
              <a:rPr lang="en-SG" sz="1800" dirty="0">
                <a:latin typeface="Times New Roman"/>
                <a:cs typeface="Times New Roman"/>
              </a:rPr>
              <a:t>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phân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ly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thành</a:t>
            </a:r>
            <a:r>
              <a:rPr lang="en-SG" sz="1800" dirty="0">
                <a:latin typeface="Times New Roman"/>
                <a:cs typeface="Times New Roman"/>
              </a:rPr>
              <a:t> HCO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baseline="30000" dirty="0">
                <a:latin typeface="Times New Roman"/>
                <a:cs typeface="Times New Roman"/>
              </a:rPr>
              <a:t>-</a:t>
            </a:r>
            <a:r>
              <a:rPr lang="en-SG" sz="1800" dirty="0">
                <a:latin typeface="Times New Roman"/>
                <a:cs typeface="Times New Roman"/>
              </a:rPr>
              <a:t>  </a:t>
            </a:r>
            <a:r>
              <a:rPr lang="en-SG" sz="1800" err="1">
                <a:latin typeface="Times New Roman"/>
                <a:cs typeface="Times New Roman"/>
              </a:rPr>
              <a:t>và</a:t>
            </a:r>
            <a:r>
              <a:rPr lang="en-SG" sz="1800" dirty="0">
                <a:latin typeface="Times New Roman"/>
                <a:cs typeface="Times New Roman"/>
              </a:rPr>
              <a:t> H</a:t>
            </a:r>
            <a:r>
              <a:rPr lang="en-SG" sz="1800" baseline="30000" dirty="0">
                <a:latin typeface="Times New Roman"/>
                <a:cs typeface="Times New Roman"/>
              </a:rPr>
              <a:t>+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SG" sz="1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08C836-2327-7FE8-BDB9-C9CA5DE1A2F1}"/>
              </a:ext>
            </a:extLst>
          </p:cNvPr>
          <p:cNvSpPr txBox="1"/>
          <p:nvPr/>
        </p:nvSpPr>
        <p:spPr>
          <a:xfrm>
            <a:off x="1201986" y="4941537"/>
            <a:ext cx="4748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Ý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nghỉa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của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hiện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tượng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Hambuger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:</a:t>
            </a:r>
            <a:r>
              <a:rPr lang="en-SG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thoát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CO2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ra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ngoài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nhưng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ko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làm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toang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(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giữ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nguyên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dộ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PH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)</a:t>
            </a:r>
            <a:endParaRPr lang="en-GB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3" y="576470"/>
            <a:ext cx="675442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7A7FEB-E9D7-0E2F-7D3B-3C0CCFB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9070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bằng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điện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ion +(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vs ion -(anion). Khi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1 Anion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cũng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theo.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CB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tự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Anion.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H2CO3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acid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HCO3-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lưỡng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 HT </a:t>
            </a: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Hambuger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: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H2CO3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 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HCO3-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vừa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muốn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gắn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Hb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lập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Na, K)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Cl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HCO3. </a:t>
            </a: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hợp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NaHCO3,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hợp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hoà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tan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tiếp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i.e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Khi CO2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huyết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dưới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HCO3¯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Cl¯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cầu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huyết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chuyển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CO2).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combine with 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HHb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tách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H2CO3. H2CO3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CO2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FB641B-0B2C-6E85-1BAD-818C928B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7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5192" y="304800"/>
            <a:ext cx="8686800" cy="1143000"/>
          </a:xfrm>
        </p:spPr>
        <p:txBody>
          <a:bodyPr/>
          <a:lstStyle/>
          <a:p>
            <a:r>
              <a:rPr lang="en-S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S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SỰ GIAO OXY CHO MÔ</a:t>
            </a: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KHÍ TRONG MÁU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5191" y="2514599"/>
            <a:ext cx="8320671" cy="3584575"/>
          </a:xfrm>
        </p:spPr>
        <p:txBody>
          <a:bodyPr/>
          <a:lstStyle/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SG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  <a:buFont typeface="Arial" panose="020B0604020202020204" pitchFamily="34" charset="0"/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9"/>
          <p:cNvPicPr>
            <a:picLocks noChangeAspect="1" noChangeArrowheads="1"/>
          </p:cNvPicPr>
          <p:nvPr/>
        </p:nvPicPr>
        <p:blipFill>
          <a:blip r:embed="rId3"/>
          <a:srcRect l="6972" t="17818" r="4166" b="15199"/>
          <a:stretch>
            <a:fillRect/>
          </a:stretch>
        </p:blipFill>
        <p:spPr bwMode="auto">
          <a:xfrm>
            <a:off x="996950" y="0"/>
            <a:ext cx="7027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5" descr="H17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8345" t="9561" r="6537" b="51694"/>
          <a:stretch>
            <a:fillRect/>
          </a:stretch>
        </p:blipFill>
        <p:spPr>
          <a:xfrm>
            <a:off x="533400" y="838200"/>
            <a:ext cx="4352925" cy="3909813"/>
          </a:xfrm>
          <a:noFill/>
        </p:spPr>
      </p:pic>
      <p:pic>
        <p:nvPicPr>
          <p:cNvPr id="23555" name="Picture 16" descr="17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664200" y="1600200"/>
            <a:ext cx="2006600" cy="4525963"/>
          </a:xfrm>
          <a:noFill/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8C692A-2D7F-409C-950C-5066836F2E9A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590800" y="1066800"/>
            <a:ext cx="4191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57402"/>
            <a:ext cx="6972300" cy="5298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2" name="Group 2"/>
          <p:cNvGrpSpPr/>
          <p:nvPr/>
        </p:nvGrpSpPr>
        <p:grpSpPr bwMode="auto">
          <a:xfrm>
            <a:off x="76200" y="533400"/>
            <a:ext cx="8893175" cy="5559425"/>
            <a:chOff x="288" y="1460"/>
            <a:chExt cx="5040" cy="2812"/>
          </a:xfrm>
        </p:grpSpPr>
        <p:pic>
          <p:nvPicPr>
            <p:cNvPr id="143371" name="Picture 3" descr="H 21-4 TDK o phoi va te bao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" y="1460"/>
              <a:ext cx="5040" cy="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2" name="Text Box 4"/>
            <p:cNvSpPr txBox="1">
              <a:spLocks noChangeArrowheads="1"/>
            </p:cNvSpPr>
            <p:nvPr/>
          </p:nvSpPr>
          <p:spPr bwMode="auto">
            <a:xfrm>
              <a:off x="576" y="3695"/>
              <a:ext cx="4464" cy="2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342900" indent="-342900" algn="ctr" eaLnBrk="0" hangingPunct="0"/>
              <a:r>
                <a:rPr lang="en-US" b="1"/>
                <a:t>A. Sự trao đổi khí ở phổi                                   B. Sự trao đổi khí ở tế bào</a:t>
              </a:r>
            </a:p>
          </p:txBody>
        </p:sp>
      </p:grp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68313" y="37893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32125" y="37163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6365875" y="44370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6877050" y="24209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2771775" y="35004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539750" y="3500438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7308850" y="2708275"/>
            <a:ext cx="603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6227763" y="4149725"/>
            <a:ext cx="438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5942 L 0.07674 -0.05711 C 0.09098 -0.05688 0.10938 -0.06127 0.12691 -0.07468 C 0.14584 -0.08879 0.15955 -0.10312 0.16632 -0.12093 L 0.20209 -0.19653 " pathEditMode="relative" rAng="-1684500" ptsTypes="FffFF">
                                      <p:cBhvr>
                                        <p:cTn id="13" dur="2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-42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-0.00231 L -0.04965 -0.00878 C -0.05868 -0.00948 -0.07257 -0.00208 -0.08611 0.00763 C -0.10173 0.01873 -0.11267 0.02867 -0.11857 0.04301 L -0.14496 0.10567 " pathEditMode="relative" rAng="3711540" ptsTypes="FffFF">
                                      <p:cBhvr>
                                        <p:cTn id="15" dur="2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4 L 0.02639 -0.06428 C 0.03576 -0.0689 0.04896 -0.07815 0.06215 -0.08994 C 0.07726 -0.10196 0.08906 -0.11237 0.0967 -0.12138 L 0.13368 -0.1637 " pathEditMode="relative" rAng="-1883820" ptsTypes="FffFF">
                                      <p:cBhvr>
                                        <p:cTn id="26" dur="2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5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19653E-6 L -0.02361 0.06982 C -0.02864 0.08647 -0.03819 0.10173 -0.05243 0.11144 C -0.06892 0.12208 -0.08159 0.12555 -0.09514 0.12555 L -0.15191 0.11861 " pathEditMode="relative" rAng="-1822380" ptsTypes="FffFF">
                                      <p:cBhvr>
                                        <p:cTn id="28" dur="2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8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4 0.00878 L -0.03542 0.01017 C -0.04427 0.01063 -0.05798 0.01849 -0.0717 0.02797 C -0.08715 0.03884 -0.09826 0.04878 -0.10486 0.06127 L -0.13403 0.11676 " pathEditMode="relative" rAng="3711540" ptsTypes="FffFF">
                                      <p:cBhvr>
                                        <p:cTn id="33" dur="20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2336 L 0.06336 -0.01734 C 0.07621 -0.01642 0.09305 -0.02012 0.10902 -0.03237 C 0.12621 -0.04486 0.13836 -0.05896 0.14444 -0.07515 L 0.17534 -0.14821 " pathEditMode="relative" rAng="-1684500" ptsTypes="FffFF">
                                      <p:cBhvr>
                                        <p:cTn id="41" dur="2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641 L -0.03976 -0.00162 C -0.04722 0.01064 -0.05885 0.02405 -0.07396 0.03491 C -0.09114 0.04763 -0.10347 0.05341 -0.11614 0.0578 L -0.16823 0.07075 " pathEditMode="relative" rAng="-1822380" ptsTypes="FffFF">
                                      <p:cBhvr>
                                        <p:cTn id="46" dur="20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1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2.65896E-6 L 0.04341 -0.01156 C 0.05348 -0.0141 0.06441 -0.02312 0.07657 -0.03375 C 0.08941 -0.04624 0.10018 -0.05641 0.10487 -0.06774 L 0.13247 -0.11861 " pathEditMode="relative" rAng="-2052000" ptsTypes="FffFF">
                                      <p:cBhvr>
                                        <p:cTn id="54" dur="2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105477" grpId="1"/>
      <p:bldP spid="105478" grpId="0"/>
      <p:bldP spid="105479" grpId="0"/>
      <p:bldP spid="105479" grpId="1"/>
      <p:bldP spid="105480" grpId="0"/>
      <p:bldP spid="105480" grpId="1"/>
      <p:bldP spid="105484" grpId="0"/>
      <p:bldP spid="105484" grpId="1"/>
      <p:bldP spid="105485" grpId="0"/>
      <p:bldP spid="105485" grpId="1"/>
      <p:bldP spid="105489" grpId="0"/>
      <p:bldP spid="105489" grpId="1"/>
      <p:bldP spid="105490" grpId="0"/>
      <p:bldP spid="1054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62608"/>
            <a:ext cx="8229600" cy="5616575"/>
          </a:xfrm>
        </p:spPr>
        <p:txBody>
          <a:bodyPr/>
          <a:lstStyle/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LỒNG NGỰC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ac co ho hap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0"/>
            <a:ext cx="7391400" cy="6837363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chũm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CƠ HÔ HẤP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1845</Words>
  <Application>Microsoft Office PowerPoint</Application>
  <PresentationFormat>On-screen Show (4:3)</PresentationFormat>
  <Paragraphs>395</Paragraphs>
  <Slides>61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Office Theme</vt:lpstr>
      <vt:lpstr>Picture</vt:lpstr>
      <vt:lpstr>GIẢI PHẪU – SINH LÝ  HỆ HÔ HẤP</vt:lpstr>
      <vt:lpstr>MỤC TIÊU</vt:lpstr>
      <vt:lpstr>HỆ HÔ HẤP</vt:lpstr>
      <vt:lpstr>CẤU TẠO HỆ HÔ HẤP</vt:lpstr>
      <vt:lpstr>PowerPoint Presentation</vt:lpstr>
      <vt:lpstr>PowerPoint Presentation</vt:lpstr>
      <vt:lpstr>LỒNG NGỰC</vt:lpstr>
      <vt:lpstr>PowerPoint Presentation</vt:lpstr>
      <vt:lpstr>CƠ HÔ HẤP</vt:lpstr>
      <vt:lpstr>CẤU TẠO NGOÀI CỦA MŨI</vt:lpstr>
      <vt:lpstr>CẤU TẠO NGOÀI CỦA MŨI</vt:lpstr>
      <vt:lpstr>PowerPoint Presentation</vt:lpstr>
      <vt:lpstr>KHOANG MŨI</vt:lpstr>
      <vt:lpstr>CẤU TẠO TRONG CỦA MŨI</vt:lpstr>
      <vt:lpstr>PowerPoint Presentation</vt:lpstr>
      <vt:lpstr>PowerPoint Presentation</vt:lpstr>
      <vt:lpstr>PowerPoint Presentation</vt:lpstr>
      <vt:lpstr>THẦN KINH CỦA MŨI</vt:lpstr>
      <vt:lpstr> HẦU</vt:lpstr>
      <vt:lpstr> HẦU MŨI</vt:lpstr>
      <vt:lpstr> HẦU MIỆNG</vt:lpstr>
      <vt:lpstr> HẦU THANH QUẢN</vt:lpstr>
      <vt:lpstr>PowerPoint Presentation</vt:lpstr>
      <vt:lpstr> SỤN THANH QUẢN: 7 sụn</vt:lpstr>
      <vt:lpstr> SỤN THANH QUẢN</vt:lpstr>
      <vt:lpstr>NIÊM MẠC THANH QUẢN</vt:lpstr>
      <vt:lpstr>PowerPoint Presentation</vt:lpstr>
      <vt:lpstr>PowerPoint Presentation</vt:lpstr>
      <vt:lpstr>PowerPoint Presentation</vt:lpstr>
      <vt:lpstr>PowerPoint Presentation</vt:lpstr>
      <vt:lpstr>CẤU TẠO</vt:lpstr>
      <vt:lpstr>PowerPoint Presentation</vt:lpstr>
      <vt:lpstr> HÌNH THỂ NGOÀI CỦA PHỔI</vt:lpstr>
      <vt:lpstr>THÙY PHỔI</vt:lpstr>
      <vt:lpstr> TIỂU PHẾ QUẢN PHỔI</vt:lpstr>
      <vt:lpstr>PHẾ NANG</vt:lpstr>
      <vt:lpstr>Cấu tạo phế nang</vt:lpstr>
      <vt:lpstr>Vai trò Sufactant</vt:lpstr>
      <vt:lpstr>PowerPoint Presentation</vt:lpstr>
      <vt:lpstr>Màng phổi và cơ chế tạo ASA</vt:lpstr>
      <vt:lpstr>Áp suất âm khoang màng phổi</vt:lpstr>
      <vt:lpstr>PowerPoint Presentation</vt:lpstr>
      <vt:lpstr>Ý nghĩa áp suất âm trong khoang màng phổi</vt:lpstr>
      <vt:lpstr>SINH LÝ HỆ HÔ HẤP</vt:lpstr>
      <vt:lpstr>SINH LÝ HỆ HÔ HẤP   ĐỊNH NGHĨA</vt:lpstr>
      <vt:lpstr>QUÁ TRÌNH HÔ HẤP</vt:lpstr>
      <vt:lpstr>PowerPoint Presentation</vt:lpstr>
      <vt:lpstr>  1. THÔNG KHÍ PHẾ NANG  KHÔNG KHÍ VÀO PHỔI</vt:lpstr>
      <vt:lpstr>ĐỘNG TÁC HÔ HẤP</vt:lpstr>
      <vt:lpstr>2. SỰ TRAO ĐỔI KHÍ </vt:lpstr>
      <vt:lpstr>YẾU TỐ ẢNH HƯỞNG SỰ KT</vt:lpstr>
      <vt:lpstr>  3. SỰ VẬN CHUYỂN KHÍ: O2 – CO2  Chuyên chở O2   Sự chuyên chở và giao oxy trong mô  Hb: Phần lớn oxy liên kết với Hb trong RBC. - Hb ( Hemoglobin) là protein gồm 4 Heme (tương đương 4Fe++ =&gt; gắn được 4 O2) + 1 globin. - 1g Hb có thể gắn 1.39 ml O2.   </vt:lpstr>
      <vt:lpstr>PowerPoint Presentation</vt:lpstr>
      <vt:lpstr>CÁC Hb BẤT THƯỜNG</vt:lpstr>
      <vt:lpstr>CHUYÊN CHỞ CO2TRONG MÁU</vt:lpstr>
      <vt:lpstr>PowerPoint Presentation</vt:lpstr>
      <vt:lpstr>PowerPoint Presentation</vt:lpstr>
      <vt:lpstr> 4. SỰ GIAO OXY CHO MÔ  CHUYÊN CHỞ KHÍ TRONG MÁU</vt:lpstr>
      <vt:lpstr>PowerPoint Presentation</vt:lpstr>
      <vt:lpstr>Phương trình hô hấp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PC</cp:lastModifiedBy>
  <cp:revision>842</cp:revision>
  <dcterms:created xsi:type="dcterms:W3CDTF">2012-11-08T16:12:00Z</dcterms:created>
  <dcterms:modified xsi:type="dcterms:W3CDTF">2024-04-23T08:18:15Z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